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Nunito SemiBold"/>
      <p:regular r:id="rId54"/>
      <p:bold r:id="rId55"/>
      <p:italic r:id="rId56"/>
      <p:boldItalic r:id="rId57"/>
    </p:embeddedFont>
    <p:embeddedFont>
      <p:font typeface="Caveat"/>
      <p:regular r:id="rId58"/>
      <p:bold r:id="rId59"/>
    </p:embeddedFont>
    <p:embeddedFont>
      <p:font typeface="Roboto"/>
      <p:regular r:id="rId60"/>
      <p:bold r:id="rId61"/>
      <p:italic r:id="rId62"/>
      <p:boldItalic r:id="rId63"/>
    </p:embeddedFont>
    <p:embeddedFont>
      <p:font typeface="Nunito"/>
      <p:regular r:id="rId64"/>
      <p:bold r:id="rId65"/>
      <p:italic r:id="rId66"/>
      <p:boldItalic r:id="rId67"/>
    </p:embeddedFont>
    <p:embeddedFont>
      <p:font typeface="Playfair Display"/>
      <p:regular r:id="rId68"/>
      <p:bold r:id="rId69"/>
      <p:italic r:id="rId70"/>
      <p:boldItalic r:id="rId71"/>
    </p:embeddedFont>
    <p:embeddedFont>
      <p:font typeface="Courgette"/>
      <p:regular r:id="rId72"/>
    </p:embeddedFont>
    <p:embeddedFont>
      <p:font typeface="Nunito Light"/>
      <p:regular r:id="rId73"/>
      <p:bold r:id="rId74"/>
      <p:italic r:id="rId75"/>
      <p:boldItalic r:id="rId76"/>
    </p:embeddedFont>
    <p:embeddedFont>
      <p:font typeface="Comfortaa"/>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9" roundtripDataSignature="AMtx7mjIAXevaQJrDBVlDhxGrwpBANE53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5F6A5CF-BFF8-4D8A-9E39-FDA18F70716E}">
  <a:tblStyle styleId="{35F6A5CF-BFF8-4D8A-9E39-FDA18F70716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640D67F-E96A-4E8B-88F7-D3DA6391BE92}"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NunitoLight-regular.fntdata"/><Relationship Id="rId72" Type="http://schemas.openxmlformats.org/officeDocument/2006/relationships/font" Target="fonts/Courgette-regular.fntdata"/><Relationship Id="rId31" Type="http://schemas.openxmlformats.org/officeDocument/2006/relationships/slide" Target="slides/slide26.xml"/><Relationship Id="rId75" Type="http://schemas.openxmlformats.org/officeDocument/2006/relationships/font" Target="fonts/NunitoLight-italic.fntdata"/><Relationship Id="rId30" Type="http://schemas.openxmlformats.org/officeDocument/2006/relationships/slide" Target="slides/slide25.xml"/><Relationship Id="rId74" Type="http://schemas.openxmlformats.org/officeDocument/2006/relationships/font" Target="fonts/NunitoLight-bold.fntdata"/><Relationship Id="rId33" Type="http://schemas.openxmlformats.org/officeDocument/2006/relationships/slide" Target="slides/slide28.xml"/><Relationship Id="rId77" Type="http://schemas.openxmlformats.org/officeDocument/2006/relationships/font" Target="fonts/Comfortaa-regular.fntdata"/><Relationship Id="rId32" Type="http://schemas.openxmlformats.org/officeDocument/2006/relationships/slide" Target="slides/slide27.xml"/><Relationship Id="rId76" Type="http://schemas.openxmlformats.org/officeDocument/2006/relationships/font" Target="fonts/NunitoLight-boldItalic.fntdata"/><Relationship Id="rId35" Type="http://schemas.openxmlformats.org/officeDocument/2006/relationships/slide" Target="slides/slide30.xml"/><Relationship Id="rId79" Type="http://customschemas.google.com/relationships/presentationmetadata" Target="metadata"/><Relationship Id="rId34" Type="http://schemas.openxmlformats.org/officeDocument/2006/relationships/slide" Target="slides/slide29.xml"/><Relationship Id="rId78" Type="http://schemas.openxmlformats.org/officeDocument/2006/relationships/font" Target="fonts/Comfortaa-bold.fntdata"/><Relationship Id="rId71" Type="http://schemas.openxmlformats.org/officeDocument/2006/relationships/font" Target="fonts/PlayfairDisplay-boldItalic.fntdata"/><Relationship Id="rId70" Type="http://schemas.openxmlformats.org/officeDocument/2006/relationships/font" Target="fonts/PlayfairDisplay-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5.xml"/><Relationship Id="rId64" Type="http://schemas.openxmlformats.org/officeDocument/2006/relationships/font" Target="fonts/Nunito-regular.fntdata"/><Relationship Id="rId63" Type="http://schemas.openxmlformats.org/officeDocument/2006/relationships/font" Target="fonts/Roboto-boldItalic.fntdata"/><Relationship Id="rId22" Type="http://schemas.openxmlformats.org/officeDocument/2006/relationships/slide" Target="slides/slide17.xml"/><Relationship Id="rId66" Type="http://schemas.openxmlformats.org/officeDocument/2006/relationships/font" Target="fonts/Nunito-italic.fntdata"/><Relationship Id="rId21" Type="http://schemas.openxmlformats.org/officeDocument/2006/relationships/slide" Target="slides/slide16.xml"/><Relationship Id="rId65" Type="http://schemas.openxmlformats.org/officeDocument/2006/relationships/font" Target="fonts/Nunito-bold.fntdata"/><Relationship Id="rId24" Type="http://schemas.openxmlformats.org/officeDocument/2006/relationships/slide" Target="slides/slide19.xml"/><Relationship Id="rId68" Type="http://schemas.openxmlformats.org/officeDocument/2006/relationships/font" Target="fonts/PlayfairDisplay-regular.fntdata"/><Relationship Id="rId23" Type="http://schemas.openxmlformats.org/officeDocument/2006/relationships/slide" Target="slides/slide18.xml"/><Relationship Id="rId67" Type="http://schemas.openxmlformats.org/officeDocument/2006/relationships/font" Target="fonts/Nunito-boldItalic.fntdata"/><Relationship Id="rId60" Type="http://schemas.openxmlformats.org/officeDocument/2006/relationships/font" Target="fonts/Roboto-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layfairDisplay-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NunitoSemiBold-bold.fntdata"/><Relationship Id="rId10" Type="http://schemas.openxmlformats.org/officeDocument/2006/relationships/slide" Target="slides/slide5.xml"/><Relationship Id="rId54" Type="http://schemas.openxmlformats.org/officeDocument/2006/relationships/font" Target="fonts/NunitoSemiBold-regular.fntdata"/><Relationship Id="rId13" Type="http://schemas.openxmlformats.org/officeDocument/2006/relationships/slide" Target="slides/slide8.xml"/><Relationship Id="rId57" Type="http://schemas.openxmlformats.org/officeDocument/2006/relationships/font" Target="fonts/NunitoSemiBold-boldItalic.fntdata"/><Relationship Id="rId12" Type="http://schemas.openxmlformats.org/officeDocument/2006/relationships/slide" Target="slides/slide7.xml"/><Relationship Id="rId56" Type="http://schemas.openxmlformats.org/officeDocument/2006/relationships/font" Target="fonts/NunitoSemiBold-italic.fntdata"/><Relationship Id="rId15" Type="http://schemas.openxmlformats.org/officeDocument/2006/relationships/slide" Target="slides/slide10.xml"/><Relationship Id="rId59" Type="http://schemas.openxmlformats.org/officeDocument/2006/relationships/font" Target="fonts/Caveat-bold.fntdata"/><Relationship Id="rId14" Type="http://schemas.openxmlformats.org/officeDocument/2006/relationships/slide" Target="slides/slide9.xml"/><Relationship Id="rId58" Type="http://schemas.openxmlformats.org/officeDocument/2006/relationships/font" Target="fonts/Cavea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 name="Google Shape;86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 name="Google Shape;89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9" name="Google Shape;93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2" name="Google Shape;95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6" name="Google Shape;97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3" name="Google Shape;98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9" name="Google Shape;98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9" name="Google Shape;103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7" name="Google Shape;105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4" name="Google Shape;106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1" name="Google Shape;107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7" name="Google Shape;107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3" name="Google Shape;108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0" name="Google Shape;109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6" name="Google Shape;109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0" name="Google Shape;111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7" name="Google Shape;111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3" name="Google Shape;112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9" name="Google Shape;112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5" name="Google Shape;113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1" name="Google Shape;114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7" name="Google Shape;1147;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7" name="Shape 7"/>
        <p:cNvGrpSpPr/>
        <p:nvPr/>
      </p:nvGrpSpPr>
      <p:grpSpPr>
        <a:xfrm>
          <a:off x="0" y="0"/>
          <a:ext cx="0" cy="0"/>
          <a:chOff x="0" y="0"/>
          <a:chExt cx="0" cy="0"/>
        </a:xfrm>
      </p:grpSpPr>
      <p:grpSp>
        <p:nvGrpSpPr>
          <p:cNvPr id="8" name="Google Shape;8;p50"/>
          <p:cNvGrpSpPr/>
          <p:nvPr/>
        </p:nvGrpSpPr>
        <p:grpSpPr>
          <a:xfrm>
            <a:off x="-20619" y="-7694"/>
            <a:ext cx="9181207" cy="5162098"/>
            <a:chOff x="238125" y="839425"/>
            <a:chExt cx="7136023" cy="4012825"/>
          </a:xfrm>
        </p:grpSpPr>
        <p:sp>
          <p:nvSpPr>
            <p:cNvPr id="9" name="Google Shape;9;p50"/>
            <p:cNvSpPr/>
            <p:nvPr/>
          </p:nvSpPr>
          <p:spPr>
            <a:xfrm>
              <a:off x="240700" y="839425"/>
              <a:ext cx="7133425" cy="4012825"/>
            </a:xfrm>
            <a:custGeom>
              <a:rect b="b" l="l" r="r" t="t"/>
              <a:pathLst>
                <a:path extrusionOk="0" h="160513" w="285337">
                  <a:moveTo>
                    <a:pt x="1" y="0"/>
                  </a:moveTo>
                  <a:lnTo>
                    <a:pt x="1" y="160513"/>
                  </a:lnTo>
                  <a:lnTo>
                    <a:pt x="285336" y="160513"/>
                  </a:lnTo>
                  <a:lnTo>
                    <a:pt x="28533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50"/>
            <p:cNvSpPr/>
            <p:nvPr/>
          </p:nvSpPr>
          <p:spPr>
            <a:xfrm>
              <a:off x="788600" y="1649850"/>
              <a:ext cx="145525" cy="130525"/>
            </a:xfrm>
            <a:custGeom>
              <a:rect b="b" l="l" r="r" t="t"/>
              <a:pathLst>
                <a:path extrusionOk="0" h="5221" w="5821">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50"/>
            <p:cNvSpPr/>
            <p:nvPr/>
          </p:nvSpPr>
          <p:spPr>
            <a:xfrm>
              <a:off x="2244275" y="1026475"/>
              <a:ext cx="74575" cy="71375"/>
            </a:xfrm>
            <a:custGeom>
              <a:rect b="b" l="l" r="r" t="t"/>
              <a:pathLst>
                <a:path extrusionOk="0" h="2855" w="2983">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50"/>
            <p:cNvSpPr/>
            <p:nvPr/>
          </p:nvSpPr>
          <p:spPr>
            <a:xfrm>
              <a:off x="5206375" y="1026350"/>
              <a:ext cx="74075" cy="71500"/>
            </a:xfrm>
            <a:custGeom>
              <a:rect b="b" l="l" r="r" t="t"/>
              <a:pathLst>
                <a:path extrusionOk="0" h="2860" w="2963">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0"/>
            <p:cNvSpPr/>
            <p:nvPr/>
          </p:nvSpPr>
          <p:spPr>
            <a:xfrm>
              <a:off x="6738700" y="4540500"/>
              <a:ext cx="94775" cy="84950"/>
            </a:xfrm>
            <a:custGeom>
              <a:rect b="b" l="l" r="r" t="t"/>
              <a:pathLst>
                <a:path extrusionOk="0" h="3398" w="3791">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50"/>
            <p:cNvSpPr/>
            <p:nvPr/>
          </p:nvSpPr>
          <p:spPr>
            <a:xfrm>
              <a:off x="6984150" y="1877700"/>
              <a:ext cx="94800" cy="84950"/>
            </a:xfrm>
            <a:custGeom>
              <a:rect b="b" l="l" r="r" t="t"/>
              <a:pathLst>
                <a:path extrusionOk="0" h="3398" w="3792">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50"/>
            <p:cNvSpPr/>
            <p:nvPr/>
          </p:nvSpPr>
          <p:spPr>
            <a:xfrm>
              <a:off x="238125" y="1658125"/>
              <a:ext cx="2600" cy="45075"/>
            </a:xfrm>
            <a:custGeom>
              <a:rect b="b" l="l" r="r" t="t"/>
              <a:pathLst>
                <a:path extrusionOk="0" h="1803" w="104">
                  <a:moveTo>
                    <a:pt x="104" y="1"/>
                  </a:moveTo>
                  <a:cubicBezTo>
                    <a:pt x="62" y="22"/>
                    <a:pt x="41" y="42"/>
                    <a:pt x="0" y="42"/>
                  </a:cubicBezTo>
                  <a:lnTo>
                    <a:pt x="0" y="1803"/>
                  </a:lnTo>
                  <a:cubicBezTo>
                    <a:pt x="41" y="1782"/>
                    <a:pt x="62" y="1762"/>
                    <a:pt x="104" y="1762"/>
                  </a:cubicBezTo>
                  <a:lnTo>
                    <a:pt x="1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50"/>
            <p:cNvSpPr/>
            <p:nvPr/>
          </p:nvSpPr>
          <p:spPr>
            <a:xfrm>
              <a:off x="240700" y="839425"/>
              <a:ext cx="1086475" cy="862750"/>
            </a:xfrm>
            <a:custGeom>
              <a:rect b="b" l="l" r="r" t="t"/>
              <a:pathLst>
                <a:path extrusionOk="0" h="34510" w="43459">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50"/>
            <p:cNvSpPr/>
            <p:nvPr/>
          </p:nvSpPr>
          <p:spPr>
            <a:xfrm>
              <a:off x="1804100" y="3500125"/>
              <a:ext cx="74600" cy="71375"/>
            </a:xfrm>
            <a:custGeom>
              <a:rect b="b" l="l" r="r" t="t"/>
              <a:pathLst>
                <a:path extrusionOk="0" h="2855" w="2984">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50"/>
            <p:cNvSpPr/>
            <p:nvPr/>
          </p:nvSpPr>
          <p:spPr>
            <a:xfrm>
              <a:off x="6052916" y="1257614"/>
              <a:ext cx="1321232" cy="1222376"/>
            </a:xfrm>
            <a:custGeom>
              <a:rect b="b" l="l" r="r" t="t"/>
              <a:pathLst>
                <a:path extrusionOk="0" h="61480" w="66452">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50"/>
            <p:cNvSpPr/>
            <p:nvPr/>
          </p:nvSpPr>
          <p:spPr>
            <a:xfrm rot="10800000">
              <a:off x="238126" y="2927691"/>
              <a:ext cx="582600" cy="911475"/>
            </a:xfrm>
            <a:custGeom>
              <a:rect b="b" l="l" r="r" t="t"/>
              <a:pathLst>
                <a:path extrusionOk="0" h="36459" w="23304">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50"/>
            <p:cNvSpPr/>
            <p:nvPr/>
          </p:nvSpPr>
          <p:spPr>
            <a:xfrm rot="10800000">
              <a:off x="238126" y="3119516"/>
              <a:ext cx="486300" cy="919725"/>
            </a:xfrm>
            <a:custGeom>
              <a:rect b="b" l="l" r="r" t="t"/>
              <a:pathLst>
                <a:path extrusionOk="0" h="36789" w="19452">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0"/>
            <p:cNvSpPr/>
            <p:nvPr/>
          </p:nvSpPr>
          <p:spPr>
            <a:xfrm>
              <a:off x="6685524" y="3235218"/>
              <a:ext cx="195250" cy="156775"/>
            </a:xfrm>
            <a:custGeom>
              <a:rect b="b" l="l" r="r" t="t"/>
              <a:pathLst>
                <a:path extrusionOk="0" h="6271" w="781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0"/>
            <p:cNvSpPr/>
            <p:nvPr/>
          </p:nvSpPr>
          <p:spPr>
            <a:xfrm>
              <a:off x="6909224" y="3458118"/>
              <a:ext cx="138225" cy="127725"/>
            </a:xfrm>
            <a:custGeom>
              <a:rect b="b" l="l" r="r" t="t"/>
              <a:pathLst>
                <a:path extrusionOk="0" h="5109" w="5529">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50"/>
            <p:cNvSpPr/>
            <p:nvPr/>
          </p:nvSpPr>
          <p:spPr>
            <a:xfrm>
              <a:off x="6568474" y="3486343"/>
              <a:ext cx="153825" cy="75375"/>
            </a:xfrm>
            <a:custGeom>
              <a:rect b="b" l="l" r="r" t="t"/>
              <a:pathLst>
                <a:path extrusionOk="0" h="3015" w="6153">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50"/>
            <p:cNvSpPr/>
            <p:nvPr/>
          </p:nvSpPr>
          <p:spPr>
            <a:xfrm>
              <a:off x="7113274" y="3646818"/>
              <a:ext cx="122325" cy="77525"/>
            </a:xfrm>
            <a:custGeom>
              <a:rect b="b" l="l" r="r" t="t"/>
              <a:pathLst>
                <a:path extrusionOk="0" h="3101" w="4893">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0"/>
            <p:cNvSpPr/>
            <p:nvPr/>
          </p:nvSpPr>
          <p:spPr>
            <a:xfrm>
              <a:off x="7087374" y="3324768"/>
              <a:ext cx="75100" cy="67775"/>
            </a:xfrm>
            <a:custGeom>
              <a:rect b="b" l="l" r="r" t="t"/>
              <a:pathLst>
                <a:path extrusionOk="0" h="2711" w="3004">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0"/>
            <p:cNvSpPr/>
            <p:nvPr/>
          </p:nvSpPr>
          <p:spPr>
            <a:xfrm>
              <a:off x="3254600" y="839425"/>
              <a:ext cx="1860650" cy="811175"/>
            </a:xfrm>
            <a:custGeom>
              <a:rect b="b" l="l" r="r" t="t"/>
              <a:pathLst>
                <a:path extrusionOk="0" h="32447" w="74426">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 name="Google Shape;27;p50"/>
          <p:cNvSpPr/>
          <p:nvPr/>
        </p:nvSpPr>
        <p:spPr>
          <a:xfrm>
            <a:off x="3776924" y="4423399"/>
            <a:ext cx="2293706" cy="720150"/>
          </a:xfrm>
          <a:custGeom>
            <a:rect b="b" l="l" r="r" t="t"/>
            <a:pathLst>
              <a:path extrusionOk="0" h="71979" w="229256">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0"/>
          <p:cNvSpPr/>
          <p:nvPr/>
        </p:nvSpPr>
        <p:spPr>
          <a:xfrm>
            <a:off x="358125" y="4608900"/>
            <a:ext cx="1353907" cy="536813"/>
          </a:xfrm>
          <a:custGeom>
            <a:rect b="b" l="l" r="r" t="t"/>
            <a:pathLst>
              <a:path extrusionOk="0" h="64579" w="162827">
                <a:moveTo>
                  <a:pt x="113113" y="0"/>
                </a:moveTo>
                <a:cubicBezTo>
                  <a:pt x="109831" y="0"/>
                  <a:pt x="106719" y="214"/>
                  <a:pt x="103945" y="647"/>
                </a:cubicBezTo>
                <a:cubicBezTo>
                  <a:pt x="89572" y="2922"/>
                  <a:pt x="74477" y="8139"/>
                  <a:pt x="59160" y="16075"/>
                </a:cubicBezTo>
                <a:cubicBezTo>
                  <a:pt x="47450" y="22179"/>
                  <a:pt x="35518" y="29893"/>
                  <a:pt x="23642" y="39106"/>
                </a:cubicBezTo>
                <a:lnTo>
                  <a:pt x="23143" y="39494"/>
                </a:lnTo>
                <a:cubicBezTo>
                  <a:pt x="14319" y="46320"/>
                  <a:pt x="3608" y="54644"/>
                  <a:pt x="1" y="64578"/>
                </a:cubicBezTo>
                <a:lnTo>
                  <a:pt x="2443" y="64578"/>
                </a:lnTo>
                <a:cubicBezTo>
                  <a:pt x="6105" y="55588"/>
                  <a:pt x="16206" y="47763"/>
                  <a:pt x="24530" y="41270"/>
                </a:cubicBezTo>
                <a:lnTo>
                  <a:pt x="25030" y="40881"/>
                </a:lnTo>
                <a:cubicBezTo>
                  <a:pt x="36795" y="31780"/>
                  <a:pt x="48615" y="24122"/>
                  <a:pt x="60159" y="18128"/>
                </a:cubicBezTo>
                <a:cubicBezTo>
                  <a:pt x="75309" y="10248"/>
                  <a:pt x="90127" y="5142"/>
                  <a:pt x="104278" y="2922"/>
                </a:cubicBezTo>
                <a:cubicBezTo>
                  <a:pt x="106871" y="2515"/>
                  <a:pt x="109878" y="2300"/>
                  <a:pt x="113124" y="2300"/>
                </a:cubicBezTo>
                <a:cubicBezTo>
                  <a:pt x="126688" y="2300"/>
                  <a:pt x="144423" y="6052"/>
                  <a:pt x="153559" y="15187"/>
                </a:cubicBezTo>
                <a:cubicBezTo>
                  <a:pt x="158498" y="20182"/>
                  <a:pt x="160440" y="26286"/>
                  <a:pt x="159275" y="33334"/>
                </a:cubicBezTo>
                <a:cubicBezTo>
                  <a:pt x="158331" y="39217"/>
                  <a:pt x="155002" y="44433"/>
                  <a:pt x="152171" y="48262"/>
                </a:cubicBezTo>
                <a:cubicBezTo>
                  <a:pt x="148009" y="54089"/>
                  <a:pt x="143070" y="59528"/>
                  <a:pt x="137465" y="64578"/>
                </a:cubicBezTo>
                <a:lnTo>
                  <a:pt x="140850" y="64578"/>
                </a:lnTo>
                <a:cubicBezTo>
                  <a:pt x="145789" y="59917"/>
                  <a:pt x="150229" y="54922"/>
                  <a:pt x="154058" y="49650"/>
                </a:cubicBezTo>
                <a:cubicBezTo>
                  <a:pt x="157000" y="45543"/>
                  <a:pt x="160496" y="40049"/>
                  <a:pt x="161550" y="33722"/>
                </a:cubicBezTo>
                <a:cubicBezTo>
                  <a:pt x="162827" y="25898"/>
                  <a:pt x="160662" y="19127"/>
                  <a:pt x="155168" y="13633"/>
                </a:cubicBezTo>
                <a:cubicBezTo>
                  <a:pt x="148231" y="6641"/>
                  <a:pt x="137687" y="3311"/>
                  <a:pt x="130084" y="1757"/>
                </a:cubicBezTo>
                <a:cubicBezTo>
                  <a:pt x="129751" y="1701"/>
                  <a:pt x="129418" y="1646"/>
                  <a:pt x="129085" y="1535"/>
                </a:cubicBezTo>
                <a:cubicBezTo>
                  <a:pt x="123774" y="520"/>
                  <a:pt x="118237" y="0"/>
                  <a:pt x="113113"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0"/>
          <p:cNvSpPr txBox="1"/>
          <p:nvPr>
            <p:ph type="title"/>
          </p:nvPr>
        </p:nvSpPr>
        <p:spPr>
          <a:xfrm>
            <a:off x="2524425" y="2082600"/>
            <a:ext cx="4095300" cy="978300"/>
          </a:xfrm>
          <a:prstGeom prst="rect">
            <a:avLst/>
          </a:prstGeom>
          <a:noFill/>
          <a:ln>
            <a:noFill/>
          </a:ln>
        </p:spPr>
        <p:txBody>
          <a:bodyPr anchorCtr="0" anchor="t" bIns="91425" lIns="91425" spcFirstLastPara="1" rIns="91425" wrap="square" tIns="91425">
            <a:noAutofit/>
          </a:bodyPr>
          <a:lstStyle>
            <a:lvl1pPr lvl="0" algn="ctr">
              <a:lnSpc>
                <a:spcPct val="80000"/>
              </a:lnSpc>
              <a:spcBef>
                <a:spcPts val="0"/>
              </a:spcBef>
              <a:spcAft>
                <a:spcPts val="0"/>
              </a:spcAft>
              <a:buClr>
                <a:schemeClr val="dk2"/>
              </a:buClr>
              <a:buSzPts val="9000"/>
              <a:buNone/>
              <a:defRPr sz="9000">
                <a:solidFill>
                  <a:schemeClr val="dk2"/>
                </a:solidFill>
              </a:defRPr>
            </a:lvl1pPr>
            <a:lvl2pPr lvl="1" algn="ctr">
              <a:lnSpc>
                <a:spcPct val="100000"/>
              </a:lnSpc>
              <a:spcBef>
                <a:spcPts val="0"/>
              </a:spcBef>
              <a:spcAft>
                <a:spcPts val="0"/>
              </a:spcAft>
              <a:buClr>
                <a:schemeClr val="dk2"/>
              </a:buClr>
              <a:buSzPts val="9000"/>
              <a:buNone/>
              <a:defRPr sz="9000">
                <a:solidFill>
                  <a:schemeClr val="dk2"/>
                </a:solidFill>
              </a:defRPr>
            </a:lvl2pPr>
            <a:lvl3pPr lvl="2" algn="ctr">
              <a:lnSpc>
                <a:spcPct val="100000"/>
              </a:lnSpc>
              <a:spcBef>
                <a:spcPts val="0"/>
              </a:spcBef>
              <a:spcAft>
                <a:spcPts val="0"/>
              </a:spcAft>
              <a:buClr>
                <a:schemeClr val="dk2"/>
              </a:buClr>
              <a:buSzPts val="9000"/>
              <a:buNone/>
              <a:defRPr sz="9000">
                <a:solidFill>
                  <a:schemeClr val="dk2"/>
                </a:solidFill>
              </a:defRPr>
            </a:lvl3pPr>
            <a:lvl4pPr lvl="3" algn="ctr">
              <a:lnSpc>
                <a:spcPct val="100000"/>
              </a:lnSpc>
              <a:spcBef>
                <a:spcPts val="0"/>
              </a:spcBef>
              <a:spcAft>
                <a:spcPts val="0"/>
              </a:spcAft>
              <a:buClr>
                <a:schemeClr val="dk2"/>
              </a:buClr>
              <a:buSzPts val="9000"/>
              <a:buNone/>
              <a:defRPr sz="9000">
                <a:solidFill>
                  <a:schemeClr val="dk2"/>
                </a:solidFill>
              </a:defRPr>
            </a:lvl4pPr>
            <a:lvl5pPr lvl="4" algn="ctr">
              <a:lnSpc>
                <a:spcPct val="100000"/>
              </a:lnSpc>
              <a:spcBef>
                <a:spcPts val="0"/>
              </a:spcBef>
              <a:spcAft>
                <a:spcPts val="0"/>
              </a:spcAft>
              <a:buClr>
                <a:schemeClr val="dk2"/>
              </a:buClr>
              <a:buSzPts val="9000"/>
              <a:buNone/>
              <a:defRPr sz="9000">
                <a:solidFill>
                  <a:schemeClr val="dk2"/>
                </a:solidFill>
              </a:defRPr>
            </a:lvl5pPr>
            <a:lvl6pPr lvl="5" algn="ctr">
              <a:lnSpc>
                <a:spcPct val="100000"/>
              </a:lnSpc>
              <a:spcBef>
                <a:spcPts val="0"/>
              </a:spcBef>
              <a:spcAft>
                <a:spcPts val="0"/>
              </a:spcAft>
              <a:buClr>
                <a:schemeClr val="dk2"/>
              </a:buClr>
              <a:buSzPts val="9000"/>
              <a:buNone/>
              <a:defRPr sz="9000">
                <a:solidFill>
                  <a:schemeClr val="dk2"/>
                </a:solidFill>
              </a:defRPr>
            </a:lvl6pPr>
            <a:lvl7pPr lvl="6" algn="ctr">
              <a:lnSpc>
                <a:spcPct val="100000"/>
              </a:lnSpc>
              <a:spcBef>
                <a:spcPts val="0"/>
              </a:spcBef>
              <a:spcAft>
                <a:spcPts val="0"/>
              </a:spcAft>
              <a:buClr>
                <a:schemeClr val="dk2"/>
              </a:buClr>
              <a:buSzPts val="9000"/>
              <a:buNone/>
              <a:defRPr sz="9000">
                <a:solidFill>
                  <a:schemeClr val="dk2"/>
                </a:solidFill>
              </a:defRPr>
            </a:lvl7pPr>
            <a:lvl8pPr lvl="7" algn="ctr">
              <a:lnSpc>
                <a:spcPct val="100000"/>
              </a:lnSpc>
              <a:spcBef>
                <a:spcPts val="0"/>
              </a:spcBef>
              <a:spcAft>
                <a:spcPts val="0"/>
              </a:spcAft>
              <a:buClr>
                <a:schemeClr val="dk2"/>
              </a:buClr>
              <a:buSzPts val="9000"/>
              <a:buNone/>
              <a:defRPr sz="9000">
                <a:solidFill>
                  <a:schemeClr val="dk2"/>
                </a:solidFill>
              </a:defRPr>
            </a:lvl8pPr>
            <a:lvl9pPr lvl="8" algn="ctr">
              <a:lnSpc>
                <a:spcPct val="100000"/>
              </a:lnSpc>
              <a:spcBef>
                <a:spcPts val="0"/>
              </a:spcBef>
              <a:spcAft>
                <a:spcPts val="0"/>
              </a:spcAft>
              <a:buClr>
                <a:schemeClr val="dk2"/>
              </a:buClr>
              <a:buSzPts val="9000"/>
              <a:buNone/>
              <a:defRPr sz="90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239" name="Shape 239"/>
        <p:cNvGrpSpPr/>
        <p:nvPr/>
      </p:nvGrpSpPr>
      <p:grpSpPr>
        <a:xfrm>
          <a:off x="0" y="0"/>
          <a:ext cx="0" cy="0"/>
          <a:chOff x="0" y="0"/>
          <a:chExt cx="0" cy="0"/>
        </a:xfrm>
      </p:grpSpPr>
      <p:sp>
        <p:nvSpPr>
          <p:cNvPr id="240" name="Google Shape;240;p59"/>
          <p:cNvSpPr txBox="1"/>
          <p:nvPr>
            <p:ph type="title"/>
          </p:nvPr>
        </p:nvSpPr>
        <p:spPr>
          <a:xfrm>
            <a:off x="1353312" y="3026664"/>
            <a:ext cx="6300300" cy="329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accent3"/>
              </a:buClr>
              <a:buSzPts val="3500"/>
              <a:buNone/>
              <a:defRPr sz="3500">
                <a:solidFill>
                  <a:schemeClr val="accent3"/>
                </a:solidFill>
              </a:defRPr>
            </a:lvl1pPr>
            <a:lvl2pPr lvl="1" algn="ctr">
              <a:lnSpc>
                <a:spcPct val="100000"/>
              </a:lnSpc>
              <a:spcBef>
                <a:spcPts val="0"/>
              </a:spcBef>
              <a:spcAft>
                <a:spcPts val="0"/>
              </a:spcAft>
              <a:buClr>
                <a:schemeClr val="accent3"/>
              </a:buClr>
              <a:buSzPts val="3900"/>
              <a:buNone/>
              <a:defRPr sz="3900">
                <a:solidFill>
                  <a:schemeClr val="accent3"/>
                </a:solidFill>
              </a:defRPr>
            </a:lvl2pPr>
            <a:lvl3pPr lvl="2" algn="ctr">
              <a:lnSpc>
                <a:spcPct val="100000"/>
              </a:lnSpc>
              <a:spcBef>
                <a:spcPts val="0"/>
              </a:spcBef>
              <a:spcAft>
                <a:spcPts val="0"/>
              </a:spcAft>
              <a:buClr>
                <a:schemeClr val="accent3"/>
              </a:buClr>
              <a:buSzPts val="3900"/>
              <a:buNone/>
              <a:defRPr sz="3900">
                <a:solidFill>
                  <a:schemeClr val="accent3"/>
                </a:solidFill>
              </a:defRPr>
            </a:lvl3pPr>
            <a:lvl4pPr lvl="3" algn="ctr">
              <a:lnSpc>
                <a:spcPct val="100000"/>
              </a:lnSpc>
              <a:spcBef>
                <a:spcPts val="0"/>
              </a:spcBef>
              <a:spcAft>
                <a:spcPts val="0"/>
              </a:spcAft>
              <a:buClr>
                <a:schemeClr val="accent3"/>
              </a:buClr>
              <a:buSzPts val="3900"/>
              <a:buNone/>
              <a:defRPr sz="3900">
                <a:solidFill>
                  <a:schemeClr val="accent3"/>
                </a:solidFill>
              </a:defRPr>
            </a:lvl4pPr>
            <a:lvl5pPr lvl="4" algn="ctr">
              <a:lnSpc>
                <a:spcPct val="100000"/>
              </a:lnSpc>
              <a:spcBef>
                <a:spcPts val="0"/>
              </a:spcBef>
              <a:spcAft>
                <a:spcPts val="0"/>
              </a:spcAft>
              <a:buClr>
                <a:schemeClr val="accent3"/>
              </a:buClr>
              <a:buSzPts val="3900"/>
              <a:buNone/>
              <a:defRPr sz="3900">
                <a:solidFill>
                  <a:schemeClr val="accent3"/>
                </a:solidFill>
              </a:defRPr>
            </a:lvl5pPr>
            <a:lvl6pPr lvl="5" algn="ctr">
              <a:lnSpc>
                <a:spcPct val="100000"/>
              </a:lnSpc>
              <a:spcBef>
                <a:spcPts val="0"/>
              </a:spcBef>
              <a:spcAft>
                <a:spcPts val="0"/>
              </a:spcAft>
              <a:buClr>
                <a:schemeClr val="accent3"/>
              </a:buClr>
              <a:buSzPts val="3900"/>
              <a:buNone/>
              <a:defRPr sz="3900">
                <a:solidFill>
                  <a:schemeClr val="accent3"/>
                </a:solidFill>
              </a:defRPr>
            </a:lvl6pPr>
            <a:lvl7pPr lvl="6" algn="ctr">
              <a:lnSpc>
                <a:spcPct val="100000"/>
              </a:lnSpc>
              <a:spcBef>
                <a:spcPts val="0"/>
              </a:spcBef>
              <a:spcAft>
                <a:spcPts val="0"/>
              </a:spcAft>
              <a:buClr>
                <a:schemeClr val="accent3"/>
              </a:buClr>
              <a:buSzPts val="3900"/>
              <a:buNone/>
              <a:defRPr sz="3900">
                <a:solidFill>
                  <a:schemeClr val="accent3"/>
                </a:solidFill>
              </a:defRPr>
            </a:lvl7pPr>
            <a:lvl8pPr lvl="7" algn="ctr">
              <a:lnSpc>
                <a:spcPct val="100000"/>
              </a:lnSpc>
              <a:spcBef>
                <a:spcPts val="0"/>
              </a:spcBef>
              <a:spcAft>
                <a:spcPts val="0"/>
              </a:spcAft>
              <a:buClr>
                <a:schemeClr val="accent3"/>
              </a:buClr>
              <a:buSzPts val="3900"/>
              <a:buNone/>
              <a:defRPr sz="3900">
                <a:solidFill>
                  <a:schemeClr val="accent3"/>
                </a:solidFill>
              </a:defRPr>
            </a:lvl8pPr>
            <a:lvl9pPr lvl="8" algn="ctr">
              <a:lnSpc>
                <a:spcPct val="100000"/>
              </a:lnSpc>
              <a:spcBef>
                <a:spcPts val="0"/>
              </a:spcBef>
              <a:spcAft>
                <a:spcPts val="0"/>
              </a:spcAft>
              <a:buClr>
                <a:schemeClr val="accent3"/>
              </a:buClr>
              <a:buSzPts val="3900"/>
              <a:buNone/>
              <a:defRPr sz="3900">
                <a:solidFill>
                  <a:schemeClr val="accent3"/>
                </a:solidFill>
              </a:defRPr>
            </a:lvl9pPr>
          </a:lstStyle>
          <a:p/>
        </p:txBody>
      </p:sp>
      <p:sp>
        <p:nvSpPr>
          <p:cNvPr id="241" name="Google Shape;241;p59"/>
          <p:cNvSpPr txBox="1"/>
          <p:nvPr>
            <p:ph idx="1" type="subTitle"/>
          </p:nvPr>
        </p:nvSpPr>
        <p:spPr>
          <a:xfrm>
            <a:off x="1353312" y="1554480"/>
            <a:ext cx="6373500" cy="12618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Nunito"/>
                <a:ea typeface="Nunito"/>
                <a:cs typeface="Nunito"/>
                <a:sym typeface="Nunito"/>
              </a:defRPr>
            </a:lvl1pPr>
            <a:lvl2pPr lvl="1"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Nunito"/>
                <a:ea typeface="Nunito"/>
                <a:cs typeface="Nunito"/>
                <a:sym typeface="Nunito"/>
              </a:defRPr>
            </a:lvl2pPr>
            <a:lvl3pPr lvl="2"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Nunito"/>
                <a:ea typeface="Nunito"/>
                <a:cs typeface="Nunito"/>
                <a:sym typeface="Nunito"/>
              </a:defRPr>
            </a:lvl3pPr>
            <a:lvl4pPr lvl="3"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Nunito"/>
                <a:ea typeface="Nunito"/>
                <a:cs typeface="Nunito"/>
                <a:sym typeface="Nunito"/>
              </a:defRPr>
            </a:lvl4pPr>
            <a:lvl5pPr lvl="4"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Nunito"/>
                <a:ea typeface="Nunito"/>
                <a:cs typeface="Nunito"/>
                <a:sym typeface="Nunito"/>
              </a:defRPr>
            </a:lvl5pPr>
            <a:lvl6pPr lvl="5"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Nunito"/>
                <a:ea typeface="Nunito"/>
                <a:cs typeface="Nunito"/>
                <a:sym typeface="Nunito"/>
              </a:defRPr>
            </a:lvl6pPr>
            <a:lvl7pPr lvl="6"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Nunito"/>
                <a:ea typeface="Nunito"/>
                <a:cs typeface="Nunito"/>
                <a:sym typeface="Nunito"/>
              </a:defRPr>
            </a:lvl7pPr>
            <a:lvl8pPr lvl="7"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Nunito"/>
                <a:ea typeface="Nunito"/>
                <a:cs typeface="Nunito"/>
                <a:sym typeface="Nunito"/>
              </a:defRPr>
            </a:lvl8pPr>
            <a:lvl9pPr lvl="8" marR="0" rtl="0" algn="r">
              <a:lnSpc>
                <a:spcPct val="100000"/>
              </a:lnSpc>
              <a:spcBef>
                <a:spcPts val="0"/>
              </a:spcBef>
              <a:spcAft>
                <a:spcPts val="0"/>
              </a:spcAft>
              <a:buClr>
                <a:srgbClr val="000000"/>
              </a:buClr>
              <a:buSzPts val="1800"/>
              <a:buFont typeface="Arial"/>
              <a:buNone/>
              <a:defRPr b="0" i="0" sz="1800" u="none" cap="none" strike="noStrike">
                <a:solidFill>
                  <a:schemeClr val="dk1"/>
                </a:solidFill>
                <a:latin typeface="Nunito"/>
                <a:ea typeface="Nunito"/>
                <a:cs typeface="Nunito"/>
                <a:sym typeface="Nunito"/>
              </a:defRPr>
            </a:lvl9pPr>
          </a:lstStyle>
          <a:p/>
        </p:txBody>
      </p:sp>
      <p:sp>
        <p:nvSpPr>
          <p:cNvPr id="242" name="Google Shape;242;p59"/>
          <p:cNvSpPr/>
          <p:nvPr/>
        </p:nvSpPr>
        <p:spPr>
          <a:xfrm>
            <a:off x="8119599" y="2664177"/>
            <a:ext cx="1025648" cy="1063093"/>
          </a:xfrm>
          <a:custGeom>
            <a:rect b="b" l="l" r="r" t="t"/>
            <a:pathLst>
              <a:path extrusionOk="0" h="33175" w="32004">
                <a:moveTo>
                  <a:pt x="10837" y="0"/>
                </a:moveTo>
                <a:cubicBezTo>
                  <a:pt x="8343" y="0"/>
                  <a:pt x="5972" y="932"/>
                  <a:pt x="4474" y="3782"/>
                </a:cubicBezTo>
                <a:cubicBezTo>
                  <a:pt x="0" y="12316"/>
                  <a:pt x="12035" y="21326"/>
                  <a:pt x="18477" y="26173"/>
                </a:cubicBezTo>
                <a:cubicBezTo>
                  <a:pt x="18871" y="26463"/>
                  <a:pt x="19223" y="26733"/>
                  <a:pt x="19575" y="27002"/>
                </a:cubicBezTo>
                <a:cubicBezTo>
                  <a:pt x="24049" y="30399"/>
                  <a:pt x="28275" y="32243"/>
                  <a:pt x="32003" y="33175"/>
                </a:cubicBezTo>
                <a:lnTo>
                  <a:pt x="32003" y="32553"/>
                </a:lnTo>
                <a:cubicBezTo>
                  <a:pt x="28378" y="31621"/>
                  <a:pt x="24298" y="29819"/>
                  <a:pt x="19948" y="26505"/>
                </a:cubicBezTo>
                <a:cubicBezTo>
                  <a:pt x="19596" y="26256"/>
                  <a:pt x="19243" y="25987"/>
                  <a:pt x="18850" y="25697"/>
                </a:cubicBezTo>
                <a:cubicBezTo>
                  <a:pt x="12532" y="20953"/>
                  <a:pt x="787" y="12129"/>
                  <a:pt x="5013" y="4072"/>
                </a:cubicBezTo>
                <a:cubicBezTo>
                  <a:pt x="6354" y="1513"/>
                  <a:pt x="8430" y="590"/>
                  <a:pt x="10796" y="590"/>
                </a:cubicBezTo>
                <a:cubicBezTo>
                  <a:pt x="13620" y="590"/>
                  <a:pt x="16855" y="1906"/>
                  <a:pt x="19741" y="3326"/>
                </a:cubicBezTo>
                <a:cubicBezTo>
                  <a:pt x="22185" y="4527"/>
                  <a:pt x="24733" y="5625"/>
                  <a:pt x="27177" y="6702"/>
                </a:cubicBezTo>
                <a:cubicBezTo>
                  <a:pt x="28772" y="7386"/>
                  <a:pt x="30388" y="8069"/>
                  <a:pt x="32003" y="8815"/>
                </a:cubicBezTo>
                <a:lnTo>
                  <a:pt x="32003" y="8132"/>
                </a:lnTo>
                <a:cubicBezTo>
                  <a:pt x="30470" y="7448"/>
                  <a:pt x="28938" y="6785"/>
                  <a:pt x="27426" y="6143"/>
                </a:cubicBezTo>
                <a:cubicBezTo>
                  <a:pt x="24981" y="5066"/>
                  <a:pt x="22433" y="3968"/>
                  <a:pt x="20010" y="2787"/>
                </a:cubicBezTo>
                <a:cubicBezTo>
                  <a:pt x="18097" y="1843"/>
                  <a:pt x="14345" y="0"/>
                  <a:pt x="1083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9"/>
          <p:cNvSpPr/>
          <p:nvPr/>
        </p:nvSpPr>
        <p:spPr>
          <a:xfrm>
            <a:off x="1832424" y="591571"/>
            <a:ext cx="94957" cy="91873"/>
          </a:xfrm>
          <a:custGeom>
            <a:rect b="b" l="l" r="r" t="t"/>
            <a:pathLst>
              <a:path extrusionOk="0" h="2867" w="2963">
                <a:moveTo>
                  <a:pt x="1254" y="0"/>
                </a:moveTo>
                <a:cubicBezTo>
                  <a:pt x="1047" y="0"/>
                  <a:pt x="845" y="50"/>
                  <a:pt x="663" y="165"/>
                </a:cubicBezTo>
                <a:cubicBezTo>
                  <a:pt x="436" y="310"/>
                  <a:pt x="291" y="559"/>
                  <a:pt x="208" y="808"/>
                </a:cubicBezTo>
                <a:cubicBezTo>
                  <a:pt x="1" y="1553"/>
                  <a:pt x="332" y="2651"/>
                  <a:pt x="1181" y="2838"/>
                </a:cubicBezTo>
                <a:cubicBezTo>
                  <a:pt x="1254" y="2857"/>
                  <a:pt x="1329" y="2867"/>
                  <a:pt x="1405" y="2867"/>
                </a:cubicBezTo>
                <a:cubicBezTo>
                  <a:pt x="1564" y="2867"/>
                  <a:pt x="1724" y="2825"/>
                  <a:pt x="1865" y="2755"/>
                </a:cubicBezTo>
                <a:cubicBezTo>
                  <a:pt x="1927" y="2734"/>
                  <a:pt x="1968" y="2713"/>
                  <a:pt x="2031" y="2672"/>
                </a:cubicBezTo>
                <a:cubicBezTo>
                  <a:pt x="2279" y="2527"/>
                  <a:pt x="2486" y="2299"/>
                  <a:pt x="2652" y="2071"/>
                </a:cubicBezTo>
                <a:cubicBezTo>
                  <a:pt x="2818" y="1864"/>
                  <a:pt x="2963" y="1636"/>
                  <a:pt x="2963" y="1367"/>
                </a:cubicBezTo>
                <a:cubicBezTo>
                  <a:pt x="2963" y="1160"/>
                  <a:pt x="2880" y="953"/>
                  <a:pt x="2756" y="808"/>
                </a:cubicBezTo>
                <a:cubicBezTo>
                  <a:pt x="2436" y="382"/>
                  <a:pt x="1826" y="0"/>
                  <a:pt x="1254" y="0"/>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9"/>
          <p:cNvSpPr/>
          <p:nvPr/>
        </p:nvSpPr>
        <p:spPr>
          <a:xfrm>
            <a:off x="968776" y="3800269"/>
            <a:ext cx="161359" cy="144138"/>
          </a:xfrm>
          <a:custGeom>
            <a:rect b="b" l="l" r="r" t="t"/>
            <a:pathLst>
              <a:path extrusionOk="0" h="4498" w="5035">
                <a:moveTo>
                  <a:pt x="2570" y="1"/>
                </a:moveTo>
                <a:cubicBezTo>
                  <a:pt x="1501" y="1"/>
                  <a:pt x="317" y="575"/>
                  <a:pt x="83" y="1657"/>
                </a:cubicBezTo>
                <a:cubicBezTo>
                  <a:pt x="1" y="2010"/>
                  <a:pt x="63" y="2403"/>
                  <a:pt x="208" y="2755"/>
                </a:cubicBezTo>
                <a:cubicBezTo>
                  <a:pt x="249" y="2838"/>
                  <a:pt x="291" y="2921"/>
                  <a:pt x="332" y="3004"/>
                </a:cubicBezTo>
                <a:cubicBezTo>
                  <a:pt x="581" y="3397"/>
                  <a:pt x="933" y="3729"/>
                  <a:pt x="1306" y="4019"/>
                </a:cubicBezTo>
                <a:cubicBezTo>
                  <a:pt x="1637" y="4267"/>
                  <a:pt x="2010" y="4495"/>
                  <a:pt x="2424" y="4495"/>
                </a:cubicBezTo>
                <a:cubicBezTo>
                  <a:pt x="2445" y="4497"/>
                  <a:pt x="2466" y="4497"/>
                  <a:pt x="2487" y="4497"/>
                </a:cubicBezTo>
                <a:cubicBezTo>
                  <a:pt x="2795" y="4497"/>
                  <a:pt x="3083" y="4358"/>
                  <a:pt x="3336" y="4164"/>
                </a:cubicBezTo>
                <a:cubicBezTo>
                  <a:pt x="4226" y="3460"/>
                  <a:pt x="5034" y="1906"/>
                  <a:pt x="4330" y="829"/>
                </a:cubicBezTo>
                <a:cubicBezTo>
                  <a:pt x="4102" y="477"/>
                  <a:pt x="3729" y="228"/>
                  <a:pt x="3315" y="104"/>
                </a:cubicBezTo>
                <a:cubicBezTo>
                  <a:pt x="3084" y="35"/>
                  <a:pt x="2830" y="1"/>
                  <a:pt x="257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9"/>
          <p:cNvSpPr/>
          <p:nvPr/>
        </p:nvSpPr>
        <p:spPr>
          <a:xfrm>
            <a:off x="3407687" y="1462"/>
            <a:ext cx="1152460" cy="988043"/>
          </a:xfrm>
          <a:custGeom>
            <a:rect b="b" l="l" r="r" t="t"/>
            <a:pathLst>
              <a:path extrusionOk="0" h="30833" w="35961">
                <a:moveTo>
                  <a:pt x="1" y="0"/>
                </a:moveTo>
                <a:cubicBezTo>
                  <a:pt x="2859" y="11683"/>
                  <a:pt x="10089" y="23034"/>
                  <a:pt x="19079" y="28896"/>
                </a:cubicBezTo>
                <a:cubicBezTo>
                  <a:pt x="19824" y="29372"/>
                  <a:pt x="20632" y="29787"/>
                  <a:pt x="21481" y="30118"/>
                </a:cubicBezTo>
                <a:cubicBezTo>
                  <a:pt x="22673" y="30571"/>
                  <a:pt x="23935" y="30832"/>
                  <a:pt x="25172" y="30832"/>
                </a:cubicBezTo>
                <a:cubicBezTo>
                  <a:pt x="26536" y="30832"/>
                  <a:pt x="27869" y="30515"/>
                  <a:pt x="29042" y="29787"/>
                </a:cubicBezTo>
                <a:cubicBezTo>
                  <a:pt x="31569" y="28212"/>
                  <a:pt x="32708" y="25147"/>
                  <a:pt x="33475" y="22268"/>
                </a:cubicBezTo>
                <a:cubicBezTo>
                  <a:pt x="35381" y="15018"/>
                  <a:pt x="35961" y="7416"/>
                  <a:pt x="351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59"/>
          <p:cNvSpPr/>
          <p:nvPr/>
        </p:nvSpPr>
        <p:spPr>
          <a:xfrm>
            <a:off x="6730853" y="4226051"/>
            <a:ext cx="1998162" cy="919051"/>
          </a:xfrm>
          <a:custGeom>
            <a:rect b="b" l="l" r="r" t="t"/>
            <a:pathLst>
              <a:path extrusionOk="0" h="28680" w="62350">
                <a:moveTo>
                  <a:pt x="41636" y="0"/>
                </a:moveTo>
                <a:cubicBezTo>
                  <a:pt x="26782" y="0"/>
                  <a:pt x="9821" y="8724"/>
                  <a:pt x="2175" y="20436"/>
                </a:cubicBezTo>
                <a:cubicBezTo>
                  <a:pt x="1699" y="21181"/>
                  <a:pt x="1285" y="21989"/>
                  <a:pt x="953" y="22839"/>
                </a:cubicBezTo>
                <a:cubicBezTo>
                  <a:pt x="228" y="24724"/>
                  <a:pt x="0" y="26795"/>
                  <a:pt x="518" y="28680"/>
                </a:cubicBezTo>
                <a:lnTo>
                  <a:pt x="53318" y="28680"/>
                </a:lnTo>
                <a:cubicBezTo>
                  <a:pt x="55265" y="27396"/>
                  <a:pt x="57068" y="25925"/>
                  <a:pt x="58559" y="24164"/>
                </a:cubicBezTo>
                <a:cubicBezTo>
                  <a:pt x="60734" y="21616"/>
                  <a:pt x="62225" y="18426"/>
                  <a:pt x="62267" y="15071"/>
                </a:cubicBezTo>
                <a:cubicBezTo>
                  <a:pt x="62350" y="8339"/>
                  <a:pt x="56405" y="2705"/>
                  <a:pt x="49880" y="1006"/>
                </a:cubicBezTo>
                <a:cubicBezTo>
                  <a:pt x="47263" y="322"/>
                  <a:pt x="44488" y="0"/>
                  <a:pt x="4163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59"/>
          <p:cNvSpPr/>
          <p:nvPr/>
        </p:nvSpPr>
        <p:spPr>
          <a:xfrm>
            <a:off x="7929077" y="1462"/>
            <a:ext cx="1216171" cy="1961474"/>
          </a:xfrm>
          <a:custGeom>
            <a:rect b="b" l="l" r="r" t="t"/>
            <a:pathLst>
              <a:path extrusionOk="0" h="61210" w="37949">
                <a:moveTo>
                  <a:pt x="0" y="0"/>
                </a:moveTo>
                <a:cubicBezTo>
                  <a:pt x="414" y="1077"/>
                  <a:pt x="870" y="2134"/>
                  <a:pt x="1305" y="3128"/>
                </a:cubicBezTo>
                <a:cubicBezTo>
                  <a:pt x="6442" y="14686"/>
                  <a:pt x="12449" y="25023"/>
                  <a:pt x="18415" y="35297"/>
                </a:cubicBezTo>
                <a:cubicBezTo>
                  <a:pt x="22641" y="42547"/>
                  <a:pt x="26908" y="49859"/>
                  <a:pt x="31817" y="55410"/>
                </a:cubicBezTo>
                <a:cubicBezTo>
                  <a:pt x="33785" y="57626"/>
                  <a:pt x="35835" y="59532"/>
                  <a:pt x="37948" y="61210"/>
                </a:cubicBezTo>
                <a:lnTo>
                  <a:pt x="3794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DDACB"/>
              </a:solidFill>
              <a:latin typeface="Arial"/>
              <a:ea typeface="Arial"/>
              <a:cs typeface="Arial"/>
              <a:sym typeface="Arial"/>
            </a:endParaRPr>
          </a:p>
        </p:txBody>
      </p:sp>
      <p:sp>
        <p:nvSpPr>
          <p:cNvPr id="248" name="Google Shape;248;p59"/>
          <p:cNvSpPr/>
          <p:nvPr/>
        </p:nvSpPr>
        <p:spPr>
          <a:xfrm>
            <a:off x="910" y="4049835"/>
            <a:ext cx="1382786" cy="1095266"/>
          </a:xfrm>
          <a:custGeom>
            <a:rect b="b" l="l" r="r" t="t"/>
            <a:pathLst>
              <a:path extrusionOk="0" h="34179" w="43148">
                <a:moveTo>
                  <a:pt x="1" y="1"/>
                </a:moveTo>
                <a:lnTo>
                  <a:pt x="1" y="34179"/>
                </a:lnTo>
                <a:lnTo>
                  <a:pt x="43148" y="34179"/>
                </a:lnTo>
                <a:cubicBezTo>
                  <a:pt x="40952" y="30782"/>
                  <a:pt x="38591" y="27468"/>
                  <a:pt x="36250" y="24195"/>
                </a:cubicBezTo>
                <a:cubicBezTo>
                  <a:pt x="33164" y="19886"/>
                  <a:pt x="30057" y="15536"/>
                  <a:pt x="26017" y="12098"/>
                </a:cubicBezTo>
                <a:cubicBezTo>
                  <a:pt x="20756" y="7603"/>
                  <a:pt x="14210" y="4910"/>
                  <a:pt x="7685" y="2590"/>
                </a:cubicBezTo>
                <a:cubicBezTo>
                  <a:pt x="5138" y="1679"/>
                  <a:pt x="2569" y="829"/>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9"/>
          <p:cNvSpPr/>
          <p:nvPr/>
        </p:nvSpPr>
        <p:spPr>
          <a:xfrm>
            <a:off x="-5957" y="-5405"/>
            <a:ext cx="1301161" cy="1600391"/>
          </a:xfrm>
          <a:custGeom>
            <a:rect b="b" l="l" r="r" t="t"/>
            <a:pathLst>
              <a:path extrusionOk="0" h="49942" w="40601">
                <a:moveTo>
                  <a:pt x="34904" y="0"/>
                </a:moveTo>
                <a:cubicBezTo>
                  <a:pt x="37369" y="2216"/>
                  <a:pt x="38674" y="4557"/>
                  <a:pt x="38881" y="7167"/>
                </a:cubicBezTo>
                <a:cubicBezTo>
                  <a:pt x="39357" y="13029"/>
                  <a:pt x="33930" y="19202"/>
                  <a:pt x="29580" y="24173"/>
                </a:cubicBezTo>
                <a:lnTo>
                  <a:pt x="29352" y="24422"/>
                </a:lnTo>
                <a:cubicBezTo>
                  <a:pt x="24174" y="30325"/>
                  <a:pt x="18809" y="35504"/>
                  <a:pt x="13382" y="39792"/>
                </a:cubicBezTo>
                <a:cubicBezTo>
                  <a:pt x="8970" y="43313"/>
                  <a:pt x="4475" y="46254"/>
                  <a:pt x="1" y="48595"/>
                </a:cubicBezTo>
                <a:lnTo>
                  <a:pt x="1" y="49941"/>
                </a:lnTo>
                <a:cubicBezTo>
                  <a:pt x="4744" y="47518"/>
                  <a:pt x="9467" y="44452"/>
                  <a:pt x="14128" y="40744"/>
                </a:cubicBezTo>
                <a:cubicBezTo>
                  <a:pt x="19617" y="36415"/>
                  <a:pt x="25044" y="31175"/>
                  <a:pt x="30264" y="25230"/>
                </a:cubicBezTo>
                <a:lnTo>
                  <a:pt x="30492" y="24960"/>
                </a:lnTo>
                <a:cubicBezTo>
                  <a:pt x="34987" y="19823"/>
                  <a:pt x="40600" y="13443"/>
                  <a:pt x="40082" y="7063"/>
                </a:cubicBezTo>
                <a:cubicBezTo>
                  <a:pt x="39896" y="4536"/>
                  <a:pt x="38736" y="2175"/>
                  <a:pt x="366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9"/>
          <p:cNvSpPr/>
          <p:nvPr/>
        </p:nvSpPr>
        <p:spPr>
          <a:xfrm>
            <a:off x="4155163" y="4859329"/>
            <a:ext cx="250291" cy="201114"/>
          </a:xfrm>
          <a:custGeom>
            <a:rect b="b" l="l" r="r" t="t"/>
            <a:pathLst>
              <a:path extrusionOk="0" h="6276" w="781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9"/>
          <p:cNvSpPr/>
          <p:nvPr/>
        </p:nvSpPr>
        <p:spPr>
          <a:xfrm>
            <a:off x="3945540" y="4606526"/>
            <a:ext cx="178473" cy="163750"/>
          </a:xfrm>
          <a:custGeom>
            <a:rect b="b" l="l" r="r" t="t"/>
            <a:pathLst>
              <a:path extrusionOk="0" h="5110" w="5569">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9"/>
          <p:cNvSpPr/>
          <p:nvPr/>
        </p:nvSpPr>
        <p:spPr>
          <a:xfrm>
            <a:off x="4362959" y="4644435"/>
            <a:ext cx="197188" cy="98378"/>
          </a:xfrm>
          <a:custGeom>
            <a:rect b="b" l="l" r="r" t="t"/>
            <a:pathLst>
              <a:path extrusionOk="0" h="3070" w="6153">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59"/>
          <p:cNvSpPr/>
          <p:nvPr/>
        </p:nvSpPr>
        <p:spPr>
          <a:xfrm>
            <a:off x="3708998" y="4424639"/>
            <a:ext cx="156776" cy="99788"/>
          </a:xfrm>
          <a:custGeom>
            <a:rect b="b" l="l" r="r" t="t"/>
            <a:pathLst>
              <a:path extrusionOk="0" h="3114" w="4892">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9"/>
          <p:cNvSpPr/>
          <p:nvPr/>
        </p:nvSpPr>
        <p:spPr>
          <a:xfrm>
            <a:off x="3796039" y="4851062"/>
            <a:ext cx="95630" cy="86233"/>
          </a:xfrm>
          <a:custGeom>
            <a:rect b="b" l="l" r="r" t="t"/>
            <a:pathLst>
              <a:path extrusionOk="0" h="2691" w="2984">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9"/>
          <p:cNvSpPr/>
          <p:nvPr/>
        </p:nvSpPr>
        <p:spPr>
          <a:xfrm>
            <a:off x="129709" y="2134505"/>
            <a:ext cx="331275" cy="330256"/>
          </a:xfrm>
          <a:custGeom>
            <a:rect b="b" l="l" r="r" t="t"/>
            <a:pathLst>
              <a:path extrusionOk="0" h="10306" w="10337">
                <a:moveTo>
                  <a:pt x="6170" y="345"/>
                </a:moveTo>
                <a:cubicBezTo>
                  <a:pt x="6905" y="345"/>
                  <a:pt x="7629" y="496"/>
                  <a:pt x="8244" y="798"/>
                </a:cubicBezTo>
                <a:cubicBezTo>
                  <a:pt x="9239" y="1274"/>
                  <a:pt x="9819" y="2372"/>
                  <a:pt x="9901" y="3926"/>
                </a:cubicBezTo>
                <a:cubicBezTo>
                  <a:pt x="10026" y="6515"/>
                  <a:pt x="8514" y="8359"/>
                  <a:pt x="7064" y="9229"/>
                </a:cubicBezTo>
                <a:cubicBezTo>
                  <a:pt x="6241" y="9715"/>
                  <a:pt x="5361" y="9962"/>
                  <a:pt x="4534" y="9962"/>
                </a:cubicBezTo>
                <a:cubicBezTo>
                  <a:pt x="3882" y="9962"/>
                  <a:pt x="3264" y="9808"/>
                  <a:pt x="2734" y="9498"/>
                </a:cubicBezTo>
                <a:cubicBezTo>
                  <a:pt x="932" y="8400"/>
                  <a:pt x="352" y="6929"/>
                  <a:pt x="829" y="4547"/>
                </a:cubicBezTo>
                <a:cubicBezTo>
                  <a:pt x="1284" y="2144"/>
                  <a:pt x="3314" y="1088"/>
                  <a:pt x="4164" y="736"/>
                </a:cubicBezTo>
                <a:cubicBezTo>
                  <a:pt x="4226" y="715"/>
                  <a:pt x="4267" y="694"/>
                  <a:pt x="4329" y="674"/>
                </a:cubicBezTo>
                <a:cubicBezTo>
                  <a:pt x="4911" y="455"/>
                  <a:pt x="5544" y="345"/>
                  <a:pt x="6170" y="345"/>
                </a:cubicBezTo>
                <a:close/>
                <a:moveTo>
                  <a:pt x="6161" y="0"/>
                </a:moveTo>
                <a:cubicBezTo>
                  <a:pt x="5493" y="0"/>
                  <a:pt x="4821" y="115"/>
                  <a:pt x="4205" y="342"/>
                </a:cubicBezTo>
                <a:cubicBezTo>
                  <a:pt x="4143" y="363"/>
                  <a:pt x="4101" y="384"/>
                  <a:pt x="4039" y="404"/>
                </a:cubicBezTo>
                <a:cubicBezTo>
                  <a:pt x="3128" y="777"/>
                  <a:pt x="974" y="1917"/>
                  <a:pt x="477" y="4485"/>
                </a:cubicBezTo>
                <a:cubicBezTo>
                  <a:pt x="0" y="6991"/>
                  <a:pt x="642" y="8628"/>
                  <a:pt x="2569" y="9788"/>
                </a:cubicBezTo>
                <a:cubicBezTo>
                  <a:pt x="3149" y="10140"/>
                  <a:pt x="3832" y="10306"/>
                  <a:pt x="4557" y="10306"/>
                </a:cubicBezTo>
                <a:cubicBezTo>
                  <a:pt x="5427" y="10306"/>
                  <a:pt x="6380" y="10036"/>
                  <a:pt x="7250" y="9519"/>
                </a:cubicBezTo>
                <a:cubicBezTo>
                  <a:pt x="9197" y="8359"/>
                  <a:pt x="10336" y="6204"/>
                  <a:pt x="10233" y="3905"/>
                </a:cubicBezTo>
                <a:cubicBezTo>
                  <a:pt x="10171" y="2248"/>
                  <a:pt x="9487" y="1005"/>
                  <a:pt x="8410" y="487"/>
                </a:cubicBezTo>
                <a:cubicBezTo>
                  <a:pt x="7736" y="161"/>
                  <a:pt x="6952" y="0"/>
                  <a:pt x="61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2">
    <p:bg>
      <p:bgPr>
        <a:solidFill>
          <a:schemeClr val="accent6"/>
        </a:solidFill>
      </p:bgPr>
    </p:bg>
    <p:spTree>
      <p:nvGrpSpPr>
        <p:cNvPr id="256" name="Shape 256"/>
        <p:cNvGrpSpPr/>
        <p:nvPr/>
      </p:nvGrpSpPr>
      <p:grpSpPr>
        <a:xfrm>
          <a:off x="0" y="0"/>
          <a:ext cx="0" cy="0"/>
          <a:chOff x="0" y="0"/>
          <a:chExt cx="0" cy="0"/>
        </a:xfrm>
      </p:grpSpPr>
      <p:sp>
        <p:nvSpPr>
          <p:cNvPr id="257" name="Google Shape;257;p60"/>
          <p:cNvSpPr/>
          <p:nvPr/>
        </p:nvSpPr>
        <p:spPr>
          <a:xfrm>
            <a:off x="692715" y="1034242"/>
            <a:ext cx="186752" cy="167685"/>
          </a:xfrm>
          <a:custGeom>
            <a:rect b="b" l="l" r="r" t="t"/>
            <a:pathLst>
              <a:path extrusionOk="0" h="5221" w="5821">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60"/>
          <p:cNvSpPr/>
          <p:nvPr/>
        </p:nvSpPr>
        <p:spPr>
          <a:xfrm>
            <a:off x="2560783" y="233392"/>
            <a:ext cx="95702" cy="91695"/>
          </a:xfrm>
          <a:custGeom>
            <a:rect b="b" l="l" r="r" t="t"/>
            <a:pathLst>
              <a:path extrusionOk="0" h="2855" w="2983">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60"/>
          <p:cNvSpPr/>
          <p:nvPr/>
        </p:nvSpPr>
        <p:spPr>
          <a:xfrm>
            <a:off x="6362046" y="233231"/>
            <a:ext cx="95060" cy="91856"/>
          </a:xfrm>
          <a:custGeom>
            <a:rect b="b" l="l" r="r" t="t"/>
            <a:pathLst>
              <a:path extrusionOk="0" h="2860" w="2963">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60"/>
          <p:cNvSpPr/>
          <p:nvPr/>
        </p:nvSpPr>
        <p:spPr>
          <a:xfrm>
            <a:off x="8328478" y="4747860"/>
            <a:ext cx="121625" cy="109135"/>
          </a:xfrm>
          <a:custGeom>
            <a:rect b="b" l="l" r="r" t="t"/>
            <a:pathLst>
              <a:path extrusionOk="0" h="3398" w="3791">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60"/>
          <p:cNvSpPr/>
          <p:nvPr/>
        </p:nvSpPr>
        <p:spPr>
          <a:xfrm>
            <a:off x="8718552" y="276510"/>
            <a:ext cx="121657" cy="109135"/>
          </a:xfrm>
          <a:custGeom>
            <a:rect b="b" l="l" r="r" t="t"/>
            <a:pathLst>
              <a:path extrusionOk="0" h="3398" w="3792">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60"/>
          <p:cNvSpPr/>
          <p:nvPr/>
        </p:nvSpPr>
        <p:spPr>
          <a:xfrm>
            <a:off x="-13710" y="1044872"/>
            <a:ext cx="3337" cy="57908"/>
          </a:xfrm>
          <a:custGeom>
            <a:rect b="b" l="l" r="r" t="t"/>
            <a:pathLst>
              <a:path extrusionOk="0" h="1803" w="104">
                <a:moveTo>
                  <a:pt x="104" y="1"/>
                </a:moveTo>
                <a:cubicBezTo>
                  <a:pt x="62" y="22"/>
                  <a:pt x="41" y="42"/>
                  <a:pt x="0" y="42"/>
                </a:cubicBezTo>
                <a:lnTo>
                  <a:pt x="0" y="1803"/>
                </a:lnTo>
                <a:cubicBezTo>
                  <a:pt x="41" y="1782"/>
                  <a:pt x="62" y="1762"/>
                  <a:pt x="104" y="1762"/>
                </a:cubicBezTo>
                <a:lnTo>
                  <a:pt x="1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60"/>
          <p:cNvSpPr/>
          <p:nvPr/>
        </p:nvSpPr>
        <p:spPr>
          <a:xfrm>
            <a:off x="-10405" y="-6911"/>
            <a:ext cx="1394273" cy="1108375"/>
          </a:xfrm>
          <a:custGeom>
            <a:rect b="b" l="l" r="r" t="t"/>
            <a:pathLst>
              <a:path extrusionOk="0" h="34510" w="43459">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60"/>
          <p:cNvSpPr/>
          <p:nvPr/>
        </p:nvSpPr>
        <p:spPr>
          <a:xfrm>
            <a:off x="416456" y="4310890"/>
            <a:ext cx="95734" cy="91695"/>
          </a:xfrm>
          <a:custGeom>
            <a:rect b="b" l="l" r="r" t="t"/>
            <a:pathLst>
              <a:path extrusionOk="0" h="2855" w="2984">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60"/>
          <p:cNvSpPr/>
          <p:nvPr/>
        </p:nvSpPr>
        <p:spPr>
          <a:xfrm rot="10800000">
            <a:off x="-6841" y="2675884"/>
            <a:ext cx="747651" cy="1170972"/>
          </a:xfrm>
          <a:custGeom>
            <a:rect b="b" l="l" r="r" t="t"/>
            <a:pathLst>
              <a:path extrusionOk="0" h="36459" w="23304">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60"/>
          <p:cNvSpPr/>
          <p:nvPr/>
        </p:nvSpPr>
        <p:spPr>
          <a:xfrm rot="10800000">
            <a:off x="-6841" y="2922321"/>
            <a:ext cx="624069" cy="1181571"/>
          </a:xfrm>
          <a:custGeom>
            <a:rect b="b" l="l" r="r" t="t"/>
            <a:pathLst>
              <a:path extrusionOk="0" h="36789" w="19452">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60"/>
          <p:cNvSpPr/>
          <p:nvPr/>
        </p:nvSpPr>
        <p:spPr>
          <a:xfrm rot="5400000">
            <a:off x="8820291" y="3372230"/>
            <a:ext cx="250564" cy="201409"/>
          </a:xfrm>
          <a:custGeom>
            <a:rect b="b" l="l" r="r" t="t"/>
            <a:pathLst>
              <a:path extrusionOk="0" h="6271" w="781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60"/>
          <p:cNvSpPr/>
          <p:nvPr/>
        </p:nvSpPr>
        <p:spPr>
          <a:xfrm rot="5400000">
            <a:off x="8589182" y="3641375"/>
            <a:ext cx="177384" cy="164088"/>
          </a:xfrm>
          <a:custGeom>
            <a:rect b="b" l="l" r="r" t="t"/>
            <a:pathLst>
              <a:path extrusionOk="0" h="5109" w="5529">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60"/>
          <p:cNvSpPr/>
          <p:nvPr/>
        </p:nvSpPr>
        <p:spPr>
          <a:xfrm rot="5400000">
            <a:off x="8576538" y="3247727"/>
            <a:ext cx="197404" cy="96834"/>
          </a:xfrm>
          <a:custGeom>
            <a:rect b="b" l="l" r="r" t="t"/>
            <a:pathLst>
              <a:path extrusionOk="0" h="3015" w="6153">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60"/>
          <p:cNvSpPr/>
          <p:nvPr/>
        </p:nvSpPr>
        <p:spPr>
          <a:xfrm rot="5400000">
            <a:off x="8389207" y="3925276"/>
            <a:ext cx="156980" cy="99596"/>
          </a:xfrm>
          <a:custGeom>
            <a:rect b="b" l="l" r="r" t="t"/>
            <a:pathLst>
              <a:path extrusionOk="0" h="3101" w="4893">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60"/>
          <p:cNvSpPr/>
          <p:nvPr/>
        </p:nvSpPr>
        <p:spPr>
          <a:xfrm rot="5400000">
            <a:off x="8839509" y="3867999"/>
            <a:ext cx="96376" cy="87071"/>
          </a:xfrm>
          <a:custGeom>
            <a:rect b="b" l="l" r="r" t="t"/>
            <a:pathLst>
              <a:path extrusionOk="0" h="2711" w="3004">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60"/>
          <p:cNvSpPr txBox="1"/>
          <p:nvPr>
            <p:ph type="title"/>
          </p:nvPr>
        </p:nvSpPr>
        <p:spPr>
          <a:xfrm>
            <a:off x="1481328" y="301752"/>
            <a:ext cx="6172200" cy="148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273" name="Google Shape;273;p60"/>
          <p:cNvSpPr txBox="1"/>
          <p:nvPr>
            <p:ph idx="1" type="subTitle"/>
          </p:nvPr>
        </p:nvSpPr>
        <p:spPr>
          <a:xfrm>
            <a:off x="1097280" y="2578608"/>
            <a:ext cx="1847100" cy="40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1pPr>
            <a:lvl2pPr lvl="1"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2pPr>
            <a:lvl3pPr lvl="2"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3pPr>
            <a:lvl4pPr lvl="3"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4pPr>
            <a:lvl5pPr lvl="4"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5pPr>
            <a:lvl6pPr lvl="5"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6pPr>
            <a:lvl7pPr lvl="6"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7pPr>
            <a:lvl8pPr lvl="7"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8pPr>
            <a:lvl9pPr lvl="8"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9pPr>
          </a:lstStyle>
          <a:p/>
        </p:txBody>
      </p:sp>
      <p:sp>
        <p:nvSpPr>
          <p:cNvPr id="274" name="Google Shape;274;p60"/>
          <p:cNvSpPr txBox="1"/>
          <p:nvPr>
            <p:ph idx="2" type="subTitle"/>
          </p:nvPr>
        </p:nvSpPr>
        <p:spPr>
          <a:xfrm>
            <a:off x="1097280" y="2953512"/>
            <a:ext cx="1847100" cy="941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9pPr>
          </a:lstStyle>
          <a:p/>
        </p:txBody>
      </p:sp>
      <p:sp>
        <p:nvSpPr>
          <p:cNvPr id="275" name="Google Shape;275;p60"/>
          <p:cNvSpPr txBox="1"/>
          <p:nvPr>
            <p:ph idx="3" type="subTitle"/>
          </p:nvPr>
        </p:nvSpPr>
        <p:spPr>
          <a:xfrm>
            <a:off x="3685032" y="2578608"/>
            <a:ext cx="1847100" cy="40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1pPr>
            <a:lvl2pPr lvl="1"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2pPr>
            <a:lvl3pPr lvl="2"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3pPr>
            <a:lvl4pPr lvl="3"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4pPr>
            <a:lvl5pPr lvl="4"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5pPr>
            <a:lvl6pPr lvl="5"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6pPr>
            <a:lvl7pPr lvl="6"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7pPr>
            <a:lvl8pPr lvl="7"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8pPr>
            <a:lvl9pPr lvl="8"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9pPr>
          </a:lstStyle>
          <a:p/>
        </p:txBody>
      </p:sp>
      <p:sp>
        <p:nvSpPr>
          <p:cNvPr id="276" name="Google Shape;276;p60"/>
          <p:cNvSpPr txBox="1"/>
          <p:nvPr>
            <p:ph idx="4" type="subTitle"/>
          </p:nvPr>
        </p:nvSpPr>
        <p:spPr>
          <a:xfrm>
            <a:off x="3685032" y="2953512"/>
            <a:ext cx="1847100" cy="941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9pPr>
          </a:lstStyle>
          <a:p/>
        </p:txBody>
      </p:sp>
      <p:sp>
        <p:nvSpPr>
          <p:cNvPr id="277" name="Google Shape;277;p60"/>
          <p:cNvSpPr txBox="1"/>
          <p:nvPr>
            <p:ph idx="5" type="subTitle"/>
          </p:nvPr>
        </p:nvSpPr>
        <p:spPr>
          <a:xfrm>
            <a:off x="6190488" y="2578608"/>
            <a:ext cx="1847100" cy="40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1pPr>
            <a:lvl2pPr lvl="1"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2pPr>
            <a:lvl3pPr lvl="2"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3pPr>
            <a:lvl4pPr lvl="3"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4pPr>
            <a:lvl5pPr lvl="4"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5pPr>
            <a:lvl6pPr lvl="5"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6pPr>
            <a:lvl7pPr lvl="6"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7pPr>
            <a:lvl8pPr lvl="7"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8pPr>
            <a:lvl9pPr lvl="8"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9pPr>
          </a:lstStyle>
          <a:p/>
        </p:txBody>
      </p:sp>
      <p:sp>
        <p:nvSpPr>
          <p:cNvPr id="278" name="Google Shape;278;p60"/>
          <p:cNvSpPr txBox="1"/>
          <p:nvPr>
            <p:ph idx="6" type="subTitle"/>
          </p:nvPr>
        </p:nvSpPr>
        <p:spPr>
          <a:xfrm>
            <a:off x="6190488" y="2953512"/>
            <a:ext cx="1847100" cy="941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9pPr>
          </a:lstStyle>
          <a:p/>
        </p:txBody>
      </p:sp>
      <p:sp>
        <p:nvSpPr>
          <p:cNvPr id="279" name="Google Shape;279;p60"/>
          <p:cNvSpPr/>
          <p:nvPr/>
        </p:nvSpPr>
        <p:spPr>
          <a:xfrm rot="9900129">
            <a:off x="3362051" y="4682884"/>
            <a:ext cx="250567" cy="201405"/>
          </a:xfrm>
          <a:custGeom>
            <a:rect b="b" l="l" r="r" t="t"/>
            <a:pathLst>
              <a:path extrusionOk="0" h="6271" w="781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60"/>
          <p:cNvSpPr/>
          <p:nvPr/>
        </p:nvSpPr>
        <p:spPr>
          <a:xfrm rot="9900129">
            <a:off x="3087407" y="4507797"/>
            <a:ext cx="177386" cy="164085"/>
          </a:xfrm>
          <a:custGeom>
            <a:rect b="b" l="l" r="r" t="t"/>
            <a:pathLst>
              <a:path extrusionOk="0" h="5109" w="5529">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60"/>
          <p:cNvSpPr/>
          <p:nvPr/>
        </p:nvSpPr>
        <p:spPr>
          <a:xfrm rot="9900129">
            <a:off x="3489431" y="4428292"/>
            <a:ext cx="197406" cy="96832"/>
          </a:xfrm>
          <a:custGeom>
            <a:rect b="b" l="l" r="r" t="t"/>
            <a:pathLst>
              <a:path extrusionOk="0" h="3015" w="6153">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60"/>
          <p:cNvSpPr/>
          <p:nvPr/>
        </p:nvSpPr>
        <p:spPr>
          <a:xfrm rot="9900129">
            <a:off x="2800132" y="4402160"/>
            <a:ext cx="156982" cy="99594"/>
          </a:xfrm>
          <a:custGeom>
            <a:rect b="b" l="l" r="r" t="t"/>
            <a:pathLst>
              <a:path extrusionOk="0" h="3101" w="4893">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60"/>
          <p:cNvSpPr/>
          <p:nvPr/>
        </p:nvSpPr>
        <p:spPr>
          <a:xfrm rot="9900129">
            <a:off x="3000513" y="4797668"/>
            <a:ext cx="96377" cy="87069"/>
          </a:xfrm>
          <a:custGeom>
            <a:rect b="b" l="l" r="r" t="t"/>
            <a:pathLst>
              <a:path extrusionOk="0" h="2711" w="3004">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60"/>
          <p:cNvSpPr/>
          <p:nvPr/>
        </p:nvSpPr>
        <p:spPr>
          <a:xfrm>
            <a:off x="5633505" y="4616876"/>
            <a:ext cx="2316968" cy="528274"/>
          </a:xfrm>
          <a:custGeom>
            <a:rect b="b" l="l" r="r" t="t"/>
            <a:pathLst>
              <a:path extrusionOk="0" h="23142" w="101499">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60"/>
          <p:cNvSpPr/>
          <p:nvPr/>
        </p:nvSpPr>
        <p:spPr>
          <a:xfrm rot="-5400000">
            <a:off x="7729180" y="1170851"/>
            <a:ext cx="2316968" cy="528274"/>
          </a:xfrm>
          <a:custGeom>
            <a:rect b="b" l="l" r="r" t="t"/>
            <a:pathLst>
              <a:path extrusionOk="0" h="23142" w="101499">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286" name="Shape 286"/>
        <p:cNvGrpSpPr/>
        <p:nvPr/>
      </p:nvGrpSpPr>
      <p:grpSpPr>
        <a:xfrm>
          <a:off x="0" y="0"/>
          <a:ext cx="0" cy="0"/>
          <a:chOff x="0" y="0"/>
          <a:chExt cx="0" cy="0"/>
        </a:xfrm>
      </p:grpSpPr>
      <p:sp>
        <p:nvSpPr>
          <p:cNvPr id="287" name="Google Shape;287;p61"/>
          <p:cNvSpPr/>
          <p:nvPr/>
        </p:nvSpPr>
        <p:spPr>
          <a:xfrm>
            <a:off x="8126963" y="2662131"/>
            <a:ext cx="1026768" cy="1063342"/>
          </a:xfrm>
          <a:custGeom>
            <a:rect b="b" l="l" r="r" t="t"/>
            <a:pathLst>
              <a:path extrusionOk="0" h="33175" w="32004">
                <a:moveTo>
                  <a:pt x="10837" y="0"/>
                </a:moveTo>
                <a:cubicBezTo>
                  <a:pt x="8343" y="0"/>
                  <a:pt x="5972" y="932"/>
                  <a:pt x="4474" y="3782"/>
                </a:cubicBezTo>
                <a:cubicBezTo>
                  <a:pt x="0" y="12316"/>
                  <a:pt x="12035" y="21326"/>
                  <a:pt x="18477" y="26173"/>
                </a:cubicBezTo>
                <a:cubicBezTo>
                  <a:pt x="18871" y="26463"/>
                  <a:pt x="19223" y="26733"/>
                  <a:pt x="19575" y="27002"/>
                </a:cubicBezTo>
                <a:cubicBezTo>
                  <a:pt x="24049" y="30399"/>
                  <a:pt x="28275" y="32243"/>
                  <a:pt x="32003" y="33175"/>
                </a:cubicBezTo>
                <a:lnTo>
                  <a:pt x="32003" y="32553"/>
                </a:lnTo>
                <a:cubicBezTo>
                  <a:pt x="28378" y="31621"/>
                  <a:pt x="24298" y="29819"/>
                  <a:pt x="19948" y="26505"/>
                </a:cubicBezTo>
                <a:cubicBezTo>
                  <a:pt x="19596" y="26256"/>
                  <a:pt x="19243" y="25987"/>
                  <a:pt x="18850" y="25697"/>
                </a:cubicBezTo>
                <a:cubicBezTo>
                  <a:pt x="12532" y="20953"/>
                  <a:pt x="787" y="12129"/>
                  <a:pt x="5013" y="4072"/>
                </a:cubicBezTo>
                <a:cubicBezTo>
                  <a:pt x="6354" y="1513"/>
                  <a:pt x="8430" y="590"/>
                  <a:pt x="10796" y="590"/>
                </a:cubicBezTo>
                <a:cubicBezTo>
                  <a:pt x="13620" y="590"/>
                  <a:pt x="16855" y="1906"/>
                  <a:pt x="19741" y="3326"/>
                </a:cubicBezTo>
                <a:cubicBezTo>
                  <a:pt x="22185" y="4527"/>
                  <a:pt x="24733" y="5625"/>
                  <a:pt x="27177" y="6702"/>
                </a:cubicBezTo>
                <a:cubicBezTo>
                  <a:pt x="28772" y="7386"/>
                  <a:pt x="30388" y="8069"/>
                  <a:pt x="32003" y="8815"/>
                </a:cubicBezTo>
                <a:lnTo>
                  <a:pt x="32003" y="8132"/>
                </a:lnTo>
                <a:cubicBezTo>
                  <a:pt x="30470" y="7448"/>
                  <a:pt x="28938" y="6785"/>
                  <a:pt x="27426" y="6143"/>
                </a:cubicBezTo>
                <a:cubicBezTo>
                  <a:pt x="24981" y="5066"/>
                  <a:pt x="22433" y="3968"/>
                  <a:pt x="20010" y="2787"/>
                </a:cubicBezTo>
                <a:cubicBezTo>
                  <a:pt x="18097" y="1843"/>
                  <a:pt x="14345" y="0"/>
                  <a:pt x="1083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61"/>
          <p:cNvSpPr/>
          <p:nvPr/>
        </p:nvSpPr>
        <p:spPr>
          <a:xfrm>
            <a:off x="2628994" y="4681643"/>
            <a:ext cx="305040" cy="274626"/>
          </a:xfrm>
          <a:custGeom>
            <a:rect b="b" l="l" r="r" t="t"/>
            <a:pathLst>
              <a:path extrusionOk="0" h="8568" w="9508">
                <a:moveTo>
                  <a:pt x="4414" y="1"/>
                </a:moveTo>
                <a:cubicBezTo>
                  <a:pt x="2737" y="1"/>
                  <a:pt x="1039" y="697"/>
                  <a:pt x="332" y="2246"/>
                </a:cubicBezTo>
                <a:cubicBezTo>
                  <a:pt x="21" y="2909"/>
                  <a:pt x="0" y="3655"/>
                  <a:pt x="145" y="4380"/>
                </a:cubicBezTo>
                <a:cubicBezTo>
                  <a:pt x="187" y="4545"/>
                  <a:pt x="228" y="4711"/>
                  <a:pt x="290" y="4877"/>
                </a:cubicBezTo>
                <a:cubicBezTo>
                  <a:pt x="601" y="5726"/>
                  <a:pt x="1119" y="6472"/>
                  <a:pt x="1719" y="7155"/>
                </a:cubicBezTo>
                <a:cubicBezTo>
                  <a:pt x="2237" y="7756"/>
                  <a:pt x="2859" y="8336"/>
                  <a:pt x="3625" y="8523"/>
                </a:cubicBezTo>
                <a:cubicBezTo>
                  <a:pt x="3774" y="8553"/>
                  <a:pt x="3926" y="8568"/>
                  <a:pt x="4080" y="8568"/>
                </a:cubicBezTo>
                <a:cubicBezTo>
                  <a:pt x="4547" y="8568"/>
                  <a:pt x="5027" y="8435"/>
                  <a:pt x="5448" y="8233"/>
                </a:cubicBezTo>
                <a:cubicBezTo>
                  <a:pt x="7416" y="7259"/>
                  <a:pt x="9508" y="4670"/>
                  <a:pt x="8638" y="2371"/>
                </a:cubicBezTo>
                <a:cubicBezTo>
                  <a:pt x="8348" y="1604"/>
                  <a:pt x="7706" y="1003"/>
                  <a:pt x="7002" y="610"/>
                </a:cubicBezTo>
                <a:cubicBezTo>
                  <a:pt x="6258" y="212"/>
                  <a:pt x="5339" y="1"/>
                  <a:pt x="44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61"/>
          <p:cNvSpPr/>
          <p:nvPr/>
        </p:nvSpPr>
        <p:spPr>
          <a:xfrm>
            <a:off x="1832922" y="589039"/>
            <a:ext cx="95060" cy="91895"/>
          </a:xfrm>
          <a:custGeom>
            <a:rect b="b" l="l" r="r" t="t"/>
            <a:pathLst>
              <a:path extrusionOk="0" h="2867" w="2963">
                <a:moveTo>
                  <a:pt x="1254" y="0"/>
                </a:moveTo>
                <a:cubicBezTo>
                  <a:pt x="1047" y="0"/>
                  <a:pt x="845" y="50"/>
                  <a:pt x="663" y="165"/>
                </a:cubicBezTo>
                <a:cubicBezTo>
                  <a:pt x="436" y="310"/>
                  <a:pt x="291" y="559"/>
                  <a:pt x="208" y="808"/>
                </a:cubicBezTo>
                <a:cubicBezTo>
                  <a:pt x="1" y="1553"/>
                  <a:pt x="332" y="2651"/>
                  <a:pt x="1181" y="2838"/>
                </a:cubicBezTo>
                <a:cubicBezTo>
                  <a:pt x="1254" y="2857"/>
                  <a:pt x="1329" y="2867"/>
                  <a:pt x="1405" y="2867"/>
                </a:cubicBezTo>
                <a:cubicBezTo>
                  <a:pt x="1564" y="2867"/>
                  <a:pt x="1724" y="2825"/>
                  <a:pt x="1865" y="2755"/>
                </a:cubicBezTo>
                <a:cubicBezTo>
                  <a:pt x="1927" y="2734"/>
                  <a:pt x="1968" y="2713"/>
                  <a:pt x="2031" y="2672"/>
                </a:cubicBezTo>
                <a:cubicBezTo>
                  <a:pt x="2279" y="2527"/>
                  <a:pt x="2486" y="2299"/>
                  <a:pt x="2652" y="2071"/>
                </a:cubicBezTo>
                <a:cubicBezTo>
                  <a:pt x="2818" y="1864"/>
                  <a:pt x="2963" y="1636"/>
                  <a:pt x="2963" y="1367"/>
                </a:cubicBezTo>
                <a:cubicBezTo>
                  <a:pt x="2963" y="1160"/>
                  <a:pt x="2880" y="953"/>
                  <a:pt x="2756" y="808"/>
                </a:cubicBezTo>
                <a:cubicBezTo>
                  <a:pt x="2436" y="382"/>
                  <a:pt x="1826" y="0"/>
                  <a:pt x="1254" y="0"/>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61"/>
          <p:cNvSpPr/>
          <p:nvPr/>
        </p:nvSpPr>
        <p:spPr>
          <a:xfrm>
            <a:off x="968331" y="3798488"/>
            <a:ext cx="161535" cy="144172"/>
          </a:xfrm>
          <a:custGeom>
            <a:rect b="b" l="l" r="r" t="t"/>
            <a:pathLst>
              <a:path extrusionOk="0" h="4498" w="5035">
                <a:moveTo>
                  <a:pt x="2570" y="1"/>
                </a:moveTo>
                <a:cubicBezTo>
                  <a:pt x="1501" y="1"/>
                  <a:pt x="317" y="575"/>
                  <a:pt x="83" y="1657"/>
                </a:cubicBezTo>
                <a:cubicBezTo>
                  <a:pt x="1" y="2010"/>
                  <a:pt x="63" y="2403"/>
                  <a:pt x="208" y="2755"/>
                </a:cubicBezTo>
                <a:cubicBezTo>
                  <a:pt x="249" y="2838"/>
                  <a:pt x="291" y="2921"/>
                  <a:pt x="332" y="3004"/>
                </a:cubicBezTo>
                <a:cubicBezTo>
                  <a:pt x="581" y="3397"/>
                  <a:pt x="933" y="3729"/>
                  <a:pt x="1306" y="4019"/>
                </a:cubicBezTo>
                <a:cubicBezTo>
                  <a:pt x="1637" y="4267"/>
                  <a:pt x="2010" y="4495"/>
                  <a:pt x="2424" y="4495"/>
                </a:cubicBezTo>
                <a:cubicBezTo>
                  <a:pt x="2445" y="4497"/>
                  <a:pt x="2466" y="4497"/>
                  <a:pt x="2487" y="4497"/>
                </a:cubicBezTo>
                <a:cubicBezTo>
                  <a:pt x="2795" y="4497"/>
                  <a:pt x="3083" y="4358"/>
                  <a:pt x="3336" y="4164"/>
                </a:cubicBezTo>
                <a:cubicBezTo>
                  <a:pt x="4226" y="3460"/>
                  <a:pt x="5034" y="1906"/>
                  <a:pt x="4330" y="829"/>
                </a:cubicBezTo>
                <a:cubicBezTo>
                  <a:pt x="4102" y="477"/>
                  <a:pt x="3729" y="228"/>
                  <a:pt x="3315" y="104"/>
                </a:cubicBezTo>
                <a:cubicBezTo>
                  <a:pt x="3084" y="35"/>
                  <a:pt x="2830" y="1"/>
                  <a:pt x="257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61"/>
          <p:cNvSpPr/>
          <p:nvPr/>
        </p:nvSpPr>
        <p:spPr>
          <a:xfrm>
            <a:off x="6696175" y="4228743"/>
            <a:ext cx="2000344" cy="919266"/>
          </a:xfrm>
          <a:custGeom>
            <a:rect b="b" l="l" r="r" t="t"/>
            <a:pathLst>
              <a:path extrusionOk="0" h="28680" w="62350">
                <a:moveTo>
                  <a:pt x="41636" y="0"/>
                </a:moveTo>
                <a:cubicBezTo>
                  <a:pt x="26782" y="0"/>
                  <a:pt x="9821" y="8724"/>
                  <a:pt x="2175" y="20436"/>
                </a:cubicBezTo>
                <a:cubicBezTo>
                  <a:pt x="1699" y="21181"/>
                  <a:pt x="1285" y="21989"/>
                  <a:pt x="953" y="22839"/>
                </a:cubicBezTo>
                <a:cubicBezTo>
                  <a:pt x="228" y="24724"/>
                  <a:pt x="0" y="26795"/>
                  <a:pt x="518" y="28680"/>
                </a:cubicBezTo>
                <a:lnTo>
                  <a:pt x="53318" y="28680"/>
                </a:lnTo>
                <a:cubicBezTo>
                  <a:pt x="55265" y="27396"/>
                  <a:pt x="57068" y="25925"/>
                  <a:pt x="58559" y="24164"/>
                </a:cubicBezTo>
                <a:cubicBezTo>
                  <a:pt x="60734" y="21616"/>
                  <a:pt x="62225" y="18426"/>
                  <a:pt x="62267" y="15071"/>
                </a:cubicBezTo>
                <a:cubicBezTo>
                  <a:pt x="62350" y="8339"/>
                  <a:pt x="56405" y="2705"/>
                  <a:pt x="49880" y="1006"/>
                </a:cubicBezTo>
                <a:cubicBezTo>
                  <a:pt x="47263" y="322"/>
                  <a:pt x="44488" y="0"/>
                  <a:pt x="4163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61"/>
          <p:cNvSpPr/>
          <p:nvPr/>
        </p:nvSpPr>
        <p:spPr>
          <a:xfrm>
            <a:off x="7936232" y="-1208"/>
            <a:ext cx="1217499" cy="1961934"/>
          </a:xfrm>
          <a:custGeom>
            <a:rect b="b" l="l" r="r" t="t"/>
            <a:pathLst>
              <a:path extrusionOk="0" h="61210" w="37949">
                <a:moveTo>
                  <a:pt x="0" y="0"/>
                </a:moveTo>
                <a:cubicBezTo>
                  <a:pt x="414" y="1077"/>
                  <a:pt x="870" y="2134"/>
                  <a:pt x="1305" y="3128"/>
                </a:cubicBezTo>
                <a:cubicBezTo>
                  <a:pt x="6442" y="14686"/>
                  <a:pt x="12449" y="25023"/>
                  <a:pt x="18415" y="35297"/>
                </a:cubicBezTo>
                <a:cubicBezTo>
                  <a:pt x="22641" y="42547"/>
                  <a:pt x="26908" y="49859"/>
                  <a:pt x="31817" y="55410"/>
                </a:cubicBezTo>
                <a:cubicBezTo>
                  <a:pt x="33785" y="57626"/>
                  <a:pt x="35835" y="59532"/>
                  <a:pt x="37948" y="61210"/>
                </a:cubicBezTo>
                <a:lnTo>
                  <a:pt x="3794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DDACB"/>
              </a:solidFill>
              <a:latin typeface="Arial"/>
              <a:ea typeface="Arial"/>
              <a:cs typeface="Arial"/>
              <a:sym typeface="Arial"/>
            </a:endParaRPr>
          </a:p>
        </p:txBody>
      </p:sp>
      <p:sp>
        <p:nvSpPr>
          <p:cNvPr id="293" name="Google Shape;293;p61"/>
          <p:cNvSpPr/>
          <p:nvPr/>
        </p:nvSpPr>
        <p:spPr>
          <a:xfrm>
            <a:off x="-593" y="4048113"/>
            <a:ext cx="1384296" cy="1095522"/>
          </a:xfrm>
          <a:custGeom>
            <a:rect b="b" l="l" r="r" t="t"/>
            <a:pathLst>
              <a:path extrusionOk="0" h="34179" w="43148">
                <a:moveTo>
                  <a:pt x="1" y="1"/>
                </a:moveTo>
                <a:lnTo>
                  <a:pt x="1" y="34179"/>
                </a:lnTo>
                <a:lnTo>
                  <a:pt x="43148" y="34179"/>
                </a:lnTo>
                <a:cubicBezTo>
                  <a:pt x="40952" y="30782"/>
                  <a:pt x="38591" y="27468"/>
                  <a:pt x="36250" y="24195"/>
                </a:cubicBezTo>
                <a:cubicBezTo>
                  <a:pt x="33164" y="19886"/>
                  <a:pt x="30057" y="15536"/>
                  <a:pt x="26017" y="12098"/>
                </a:cubicBezTo>
                <a:cubicBezTo>
                  <a:pt x="20756" y="7603"/>
                  <a:pt x="14210" y="4910"/>
                  <a:pt x="7685" y="2590"/>
                </a:cubicBezTo>
                <a:cubicBezTo>
                  <a:pt x="5138" y="1679"/>
                  <a:pt x="2569" y="82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61"/>
          <p:cNvSpPr/>
          <p:nvPr/>
        </p:nvSpPr>
        <p:spPr>
          <a:xfrm>
            <a:off x="-593" y="-1208"/>
            <a:ext cx="1302582" cy="1600766"/>
          </a:xfrm>
          <a:custGeom>
            <a:rect b="b" l="l" r="r" t="t"/>
            <a:pathLst>
              <a:path extrusionOk="0" h="49942" w="40601">
                <a:moveTo>
                  <a:pt x="34904" y="0"/>
                </a:moveTo>
                <a:cubicBezTo>
                  <a:pt x="37369" y="2216"/>
                  <a:pt x="38674" y="4557"/>
                  <a:pt x="38881" y="7167"/>
                </a:cubicBezTo>
                <a:cubicBezTo>
                  <a:pt x="39357" y="13029"/>
                  <a:pt x="33930" y="19202"/>
                  <a:pt x="29580" y="24173"/>
                </a:cubicBezTo>
                <a:lnTo>
                  <a:pt x="29352" y="24422"/>
                </a:lnTo>
                <a:cubicBezTo>
                  <a:pt x="24174" y="30325"/>
                  <a:pt x="18809" y="35504"/>
                  <a:pt x="13382" y="39792"/>
                </a:cubicBezTo>
                <a:cubicBezTo>
                  <a:pt x="8970" y="43313"/>
                  <a:pt x="4475" y="46254"/>
                  <a:pt x="1" y="48595"/>
                </a:cubicBezTo>
                <a:lnTo>
                  <a:pt x="1" y="49941"/>
                </a:lnTo>
                <a:cubicBezTo>
                  <a:pt x="4744" y="47518"/>
                  <a:pt x="9467" y="44452"/>
                  <a:pt x="14128" y="40744"/>
                </a:cubicBezTo>
                <a:cubicBezTo>
                  <a:pt x="19617" y="36415"/>
                  <a:pt x="25044" y="31175"/>
                  <a:pt x="30264" y="25230"/>
                </a:cubicBezTo>
                <a:lnTo>
                  <a:pt x="30492" y="24960"/>
                </a:lnTo>
                <a:cubicBezTo>
                  <a:pt x="34987" y="19823"/>
                  <a:pt x="40600" y="13443"/>
                  <a:pt x="40082" y="7063"/>
                </a:cubicBezTo>
                <a:cubicBezTo>
                  <a:pt x="39896" y="4536"/>
                  <a:pt x="38736" y="2175"/>
                  <a:pt x="36644" y="0"/>
                </a:cubicBezTo>
                <a:close/>
              </a:path>
            </a:pathLst>
          </a:custGeom>
          <a:solidFill>
            <a:srgbClr val="E1D0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61"/>
          <p:cNvSpPr/>
          <p:nvPr/>
        </p:nvSpPr>
        <p:spPr>
          <a:xfrm>
            <a:off x="-593" y="1748250"/>
            <a:ext cx="1415544" cy="1827762"/>
          </a:xfrm>
          <a:custGeom>
            <a:rect b="b" l="l" r="r" t="t"/>
            <a:pathLst>
              <a:path extrusionOk="0" h="57024" w="44122">
                <a:moveTo>
                  <a:pt x="11154" y="0"/>
                </a:moveTo>
                <a:cubicBezTo>
                  <a:pt x="8648" y="0"/>
                  <a:pt x="6146" y="222"/>
                  <a:pt x="3771" y="560"/>
                </a:cubicBezTo>
                <a:cubicBezTo>
                  <a:pt x="2548" y="725"/>
                  <a:pt x="1285" y="933"/>
                  <a:pt x="1" y="1160"/>
                </a:cubicBezTo>
                <a:lnTo>
                  <a:pt x="1" y="51309"/>
                </a:lnTo>
                <a:cubicBezTo>
                  <a:pt x="1596" y="52448"/>
                  <a:pt x="3294" y="53505"/>
                  <a:pt x="5117" y="54458"/>
                </a:cubicBezTo>
                <a:cubicBezTo>
                  <a:pt x="8552" y="56249"/>
                  <a:pt x="12469" y="57024"/>
                  <a:pt x="16428" y="57024"/>
                </a:cubicBezTo>
                <a:cubicBezTo>
                  <a:pt x="21348" y="57024"/>
                  <a:pt x="26332" y="55827"/>
                  <a:pt x="30533" y="53898"/>
                </a:cubicBezTo>
                <a:cubicBezTo>
                  <a:pt x="36167" y="51288"/>
                  <a:pt x="39606" y="45302"/>
                  <a:pt x="41491" y="39502"/>
                </a:cubicBezTo>
                <a:cubicBezTo>
                  <a:pt x="44121" y="31486"/>
                  <a:pt x="41387" y="23159"/>
                  <a:pt x="36872" y="16385"/>
                </a:cubicBezTo>
                <a:cubicBezTo>
                  <a:pt x="34365" y="12636"/>
                  <a:pt x="31382" y="8907"/>
                  <a:pt x="28151" y="5738"/>
                </a:cubicBezTo>
                <a:cubicBezTo>
                  <a:pt x="25520" y="3170"/>
                  <a:pt x="22247" y="1637"/>
                  <a:pt x="18726" y="808"/>
                </a:cubicBezTo>
                <a:cubicBezTo>
                  <a:pt x="16285" y="232"/>
                  <a:pt x="13718" y="0"/>
                  <a:pt x="111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61"/>
          <p:cNvSpPr/>
          <p:nvPr/>
        </p:nvSpPr>
        <p:spPr>
          <a:xfrm>
            <a:off x="6106022" y="4365881"/>
            <a:ext cx="250564" cy="201161"/>
          </a:xfrm>
          <a:custGeom>
            <a:rect b="b" l="l" r="r" t="t"/>
            <a:pathLst>
              <a:path extrusionOk="0" h="6276" w="781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61"/>
          <p:cNvSpPr/>
          <p:nvPr/>
        </p:nvSpPr>
        <p:spPr>
          <a:xfrm>
            <a:off x="5896170" y="4113019"/>
            <a:ext cx="178667" cy="163788"/>
          </a:xfrm>
          <a:custGeom>
            <a:rect b="b" l="l" r="r" t="t"/>
            <a:pathLst>
              <a:path extrusionOk="0" h="5110" w="5569">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61"/>
          <p:cNvSpPr/>
          <p:nvPr/>
        </p:nvSpPr>
        <p:spPr>
          <a:xfrm>
            <a:off x="6314045" y="4150937"/>
            <a:ext cx="197404" cy="98401"/>
          </a:xfrm>
          <a:custGeom>
            <a:rect b="b" l="l" r="r" t="t"/>
            <a:pathLst>
              <a:path extrusionOk="0" h="3070" w="6153">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61"/>
          <p:cNvSpPr/>
          <p:nvPr/>
        </p:nvSpPr>
        <p:spPr>
          <a:xfrm>
            <a:off x="5659369" y="3931089"/>
            <a:ext cx="156948" cy="99811"/>
          </a:xfrm>
          <a:custGeom>
            <a:rect b="b" l="l" r="r" t="t"/>
            <a:pathLst>
              <a:path extrusionOk="0" h="3114" w="4892">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61"/>
          <p:cNvSpPr/>
          <p:nvPr/>
        </p:nvSpPr>
        <p:spPr>
          <a:xfrm>
            <a:off x="5746506" y="4357612"/>
            <a:ext cx="95734" cy="86253"/>
          </a:xfrm>
          <a:custGeom>
            <a:rect b="b" l="l" r="r" t="t"/>
            <a:pathLst>
              <a:path extrusionOk="0" h="2691" w="2984">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61"/>
          <p:cNvSpPr/>
          <p:nvPr/>
        </p:nvSpPr>
        <p:spPr>
          <a:xfrm>
            <a:off x="5921933" y="-1208"/>
            <a:ext cx="1232802" cy="819326"/>
          </a:xfrm>
          <a:custGeom>
            <a:rect b="b" l="l" r="r" t="t"/>
            <a:pathLst>
              <a:path extrusionOk="0" h="25562" w="38426">
                <a:moveTo>
                  <a:pt x="3253" y="0"/>
                </a:moveTo>
                <a:cubicBezTo>
                  <a:pt x="3212" y="41"/>
                  <a:pt x="3170" y="83"/>
                  <a:pt x="3129" y="124"/>
                </a:cubicBezTo>
                <a:cubicBezTo>
                  <a:pt x="2860" y="435"/>
                  <a:pt x="2694" y="849"/>
                  <a:pt x="2570" y="1222"/>
                </a:cubicBezTo>
                <a:cubicBezTo>
                  <a:pt x="1782" y="3584"/>
                  <a:pt x="312" y="7975"/>
                  <a:pt x="125" y="11372"/>
                </a:cubicBezTo>
                <a:cubicBezTo>
                  <a:pt x="1" y="13796"/>
                  <a:pt x="726" y="16053"/>
                  <a:pt x="2321" y="18042"/>
                </a:cubicBezTo>
                <a:cubicBezTo>
                  <a:pt x="4085" y="20280"/>
                  <a:pt x="5745" y="20469"/>
                  <a:pt x="7746" y="20469"/>
                </a:cubicBezTo>
                <a:cubicBezTo>
                  <a:pt x="7930" y="20469"/>
                  <a:pt x="8117" y="20467"/>
                  <a:pt x="8307" y="20465"/>
                </a:cubicBezTo>
                <a:cubicBezTo>
                  <a:pt x="8908" y="20465"/>
                  <a:pt x="9509" y="20465"/>
                  <a:pt x="10172" y="20507"/>
                </a:cubicBezTo>
                <a:cubicBezTo>
                  <a:pt x="13258" y="20693"/>
                  <a:pt x="15267" y="21853"/>
                  <a:pt x="17794" y="23345"/>
                </a:cubicBezTo>
                <a:cubicBezTo>
                  <a:pt x="18291" y="23635"/>
                  <a:pt x="18830" y="23945"/>
                  <a:pt x="19389" y="24277"/>
                </a:cubicBezTo>
                <a:cubicBezTo>
                  <a:pt x="20922" y="25126"/>
                  <a:pt x="22517" y="25561"/>
                  <a:pt x="24091" y="25561"/>
                </a:cubicBezTo>
                <a:cubicBezTo>
                  <a:pt x="25831" y="25561"/>
                  <a:pt x="27530" y="25043"/>
                  <a:pt x="29063" y="23987"/>
                </a:cubicBezTo>
                <a:cubicBezTo>
                  <a:pt x="32543" y="21605"/>
                  <a:pt x="35401" y="16592"/>
                  <a:pt x="36437" y="12863"/>
                </a:cubicBezTo>
                <a:cubicBezTo>
                  <a:pt x="37473" y="9073"/>
                  <a:pt x="38426" y="4661"/>
                  <a:pt x="36478" y="394"/>
                </a:cubicBezTo>
                <a:cubicBezTo>
                  <a:pt x="36416" y="269"/>
                  <a:pt x="36333" y="124"/>
                  <a:pt x="36271" y="0"/>
                </a:cubicBezTo>
                <a:lnTo>
                  <a:pt x="35463" y="0"/>
                </a:lnTo>
                <a:cubicBezTo>
                  <a:pt x="35608" y="228"/>
                  <a:pt x="35733" y="435"/>
                  <a:pt x="35836" y="684"/>
                </a:cubicBezTo>
                <a:cubicBezTo>
                  <a:pt x="37701" y="4744"/>
                  <a:pt x="36768" y="9011"/>
                  <a:pt x="35774" y="12677"/>
                </a:cubicBezTo>
                <a:cubicBezTo>
                  <a:pt x="34780" y="16281"/>
                  <a:pt x="32025" y="21128"/>
                  <a:pt x="28669" y="23428"/>
                </a:cubicBezTo>
                <a:cubicBezTo>
                  <a:pt x="27255" y="24385"/>
                  <a:pt x="25687" y="24868"/>
                  <a:pt x="24084" y="24868"/>
                </a:cubicBezTo>
                <a:cubicBezTo>
                  <a:pt x="22635" y="24868"/>
                  <a:pt x="21158" y="24473"/>
                  <a:pt x="19741" y="23676"/>
                </a:cubicBezTo>
                <a:cubicBezTo>
                  <a:pt x="19182" y="23365"/>
                  <a:pt x="18644" y="23055"/>
                  <a:pt x="18126" y="22744"/>
                </a:cubicBezTo>
                <a:cubicBezTo>
                  <a:pt x="15640" y="21273"/>
                  <a:pt x="13465" y="20010"/>
                  <a:pt x="10213" y="19823"/>
                </a:cubicBezTo>
                <a:cubicBezTo>
                  <a:pt x="9674" y="19782"/>
                  <a:pt x="9177" y="19782"/>
                  <a:pt x="8701" y="19782"/>
                </a:cubicBezTo>
                <a:lnTo>
                  <a:pt x="8307" y="19782"/>
                </a:lnTo>
                <a:cubicBezTo>
                  <a:pt x="8265" y="19782"/>
                  <a:pt x="8224" y="19782"/>
                  <a:pt x="8183" y="19782"/>
                </a:cubicBezTo>
                <a:cubicBezTo>
                  <a:pt x="6014" y="19782"/>
                  <a:pt x="4547" y="19762"/>
                  <a:pt x="2860" y="17628"/>
                </a:cubicBezTo>
                <a:cubicBezTo>
                  <a:pt x="1368" y="15763"/>
                  <a:pt x="685" y="13671"/>
                  <a:pt x="809" y="11413"/>
                </a:cubicBezTo>
                <a:cubicBezTo>
                  <a:pt x="995" y="8099"/>
                  <a:pt x="2445" y="3770"/>
                  <a:pt x="3232" y="1450"/>
                </a:cubicBezTo>
                <a:cubicBezTo>
                  <a:pt x="3336" y="1139"/>
                  <a:pt x="3460" y="808"/>
                  <a:pt x="3647" y="580"/>
                </a:cubicBezTo>
                <a:cubicBezTo>
                  <a:pt x="3709" y="518"/>
                  <a:pt x="3750" y="476"/>
                  <a:pt x="3812" y="435"/>
                </a:cubicBezTo>
                <a:cubicBezTo>
                  <a:pt x="4040" y="249"/>
                  <a:pt x="4372" y="104"/>
                  <a:pt x="47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1"/>
          <p:cNvSpPr/>
          <p:nvPr/>
        </p:nvSpPr>
        <p:spPr>
          <a:xfrm>
            <a:off x="6074806" y="-1208"/>
            <a:ext cx="923751" cy="694257"/>
          </a:xfrm>
          <a:custGeom>
            <a:rect b="b" l="l" r="r" t="t"/>
            <a:pathLst>
              <a:path extrusionOk="0" h="21660" w="28793">
                <a:moveTo>
                  <a:pt x="20500" y="414"/>
                </a:moveTo>
                <a:cubicBezTo>
                  <a:pt x="23140" y="414"/>
                  <a:pt x="25678" y="1050"/>
                  <a:pt x="26763" y="3418"/>
                </a:cubicBezTo>
                <a:cubicBezTo>
                  <a:pt x="28088" y="6297"/>
                  <a:pt x="27488" y="9321"/>
                  <a:pt x="26783" y="11952"/>
                </a:cubicBezTo>
                <a:cubicBezTo>
                  <a:pt x="26100" y="14541"/>
                  <a:pt x="24153" y="17897"/>
                  <a:pt x="21791" y="19637"/>
                </a:cubicBezTo>
                <a:cubicBezTo>
                  <a:pt x="20583" y="20534"/>
                  <a:pt x="19292" y="20965"/>
                  <a:pt x="17972" y="20965"/>
                </a:cubicBezTo>
                <a:cubicBezTo>
                  <a:pt x="16914" y="20965"/>
                  <a:pt x="15838" y="20689"/>
                  <a:pt x="14769" y="20155"/>
                </a:cubicBezTo>
                <a:cubicBezTo>
                  <a:pt x="14314" y="19927"/>
                  <a:pt x="13879" y="19699"/>
                  <a:pt x="13464" y="19471"/>
                </a:cubicBezTo>
                <a:cubicBezTo>
                  <a:pt x="12035" y="18705"/>
                  <a:pt x="10751" y="18000"/>
                  <a:pt x="9156" y="17628"/>
                </a:cubicBezTo>
                <a:cubicBezTo>
                  <a:pt x="8638" y="17503"/>
                  <a:pt x="8058" y="17420"/>
                  <a:pt x="7478" y="17379"/>
                </a:cubicBezTo>
                <a:cubicBezTo>
                  <a:pt x="7188" y="17379"/>
                  <a:pt x="6919" y="17358"/>
                  <a:pt x="6670" y="17358"/>
                </a:cubicBezTo>
                <a:lnTo>
                  <a:pt x="6049" y="17358"/>
                </a:lnTo>
                <a:cubicBezTo>
                  <a:pt x="4350" y="17358"/>
                  <a:pt x="3294" y="17317"/>
                  <a:pt x="2051" y="15598"/>
                </a:cubicBezTo>
                <a:cubicBezTo>
                  <a:pt x="1036" y="14231"/>
                  <a:pt x="559" y="12698"/>
                  <a:pt x="663" y="11020"/>
                </a:cubicBezTo>
                <a:cubicBezTo>
                  <a:pt x="808" y="8576"/>
                  <a:pt x="1864" y="5427"/>
                  <a:pt x="2507" y="3729"/>
                </a:cubicBezTo>
                <a:cubicBezTo>
                  <a:pt x="2589" y="3501"/>
                  <a:pt x="2672" y="3273"/>
                  <a:pt x="2817" y="3107"/>
                </a:cubicBezTo>
                <a:cubicBezTo>
                  <a:pt x="2859" y="3066"/>
                  <a:pt x="2900" y="3045"/>
                  <a:pt x="2942" y="3004"/>
                </a:cubicBezTo>
                <a:cubicBezTo>
                  <a:pt x="3522" y="2569"/>
                  <a:pt x="4806" y="2465"/>
                  <a:pt x="5800" y="2361"/>
                </a:cubicBezTo>
                <a:cubicBezTo>
                  <a:pt x="6007" y="2361"/>
                  <a:pt x="6214" y="2341"/>
                  <a:pt x="6401" y="2320"/>
                </a:cubicBezTo>
                <a:cubicBezTo>
                  <a:pt x="6716" y="2281"/>
                  <a:pt x="7040" y="2266"/>
                  <a:pt x="7366" y="2266"/>
                </a:cubicBezTo>
                <a:cubicBezTo>
                  <a:pt x="7555" y="2266"/>
                  <a:pt x="7744" y="2271"/>
                  <a:pt x="7934" y="2279"/>
                </a:cubicBezTo>
                <a:cubicBezTo>
                  <a:pt x="8493" y="2279"/>
                  <a:pt x="9073" y="2279"/>
                  <a:pt x="9632" y="2216"/>
                </a:cubicBezTo>
                <a:cubicBezTo>
                  <a:pt x="10606" y="2113"/>
                  <a:pt x="11538" y="1844"/>
                  <a:pt x="12408" y="1595"/>
                </a:cubicBezTo>
                <a:cubicBezTo>
                  <a:pt x="13071" y="1409"/>
                  <a:pt x="13713" y="1201"/>
                  <a:pt x="14376" y="1119"/>
                </a:cubicBezTo>
                <a:cubicBezTo>
                  <a:pt x="14728" y="1056"/>
                  <a:pt x="15101" y="994"/>
                  <a:pt x="15515" y="932"/>
                </a:cubicBezTo>
                <a:cubicBezTo>
                  <a:pt x="16959" y="693"/>
                  <a:pt x="18751" y="414"/>
                  <a:pt x="20500" y="414"/>
                </a:cubicBezTo>
                <a:close/>
                <a:moveTo>
                  <a:pt x="17131" y="0"/>
                </a:moveTo>
                <a:cubicBezTo>
                  <a:pt x="16551" y="83"/>
                  <a:pt x="15991" y="166"/>
                  <a:pt x="15453" y="249"/>
                </a:cubicBezTo>
                <a:cubicBezTo>
                  <a:pt x="15039" y="311"/>
                  <a:pt x="14666" y="373"/>
                  <a:pt x="14334" y="435"/>
                </a:cubicBezTo>
                <a:cubicBezTo>
                  <a:pt x="13630" y="539"/>
                  <a:pt x="12946" y="725"/>
                  <a:pt x="12263" y="932"/>
                </a:cubicBezTo>
                <a:cubicBezTo>
                  <a:pt x="11414" y="1160"/>
                  <a:pt x="10502" y="1429"/>
                  <a:pt x="9570" y="1533"/>
                </a:cubicBezTo>
                <a:cubicBezTo>
                  <a:pt x="9247" y="1570"/>
                  <a:pt x="8924" y="1578"/>
                  <a:pt x="8596" y="1578"/>
                </a:cubicBezTo>
                <a:cubicBezTo>
                  <a:pt x="8378" y="1578"/>
                  <a:pt x="8157" y="1574"/>
                  <a:pt x="7934" y="1574"/>
                </a:cubicBezTo>
                <a:cubicBezTo>
                  <a:pt x="7395" y="1574"/>
                  <a:pt x="6857" y="1574"/>
                  <a:pt x="6318" y="1636"/>
                </a:cubicBezTo>
                <a:cubicBezTo>
                  <a:pt x="6132" y="1657"/>
                  <a:pt x="5945" y="1678"/>
                  <a:pt x="5738" y="1678"/>
                </a:cubicBezTo>
                <a:cubicBezTo>
                  <a:pt x="4599" y="1781"/>
                  <a:pt x="3211" y="1926"/>
                  <a:pt x="2527" y="2444"/>
                </a:cubicBezTo>
                <a:cubicBezTo>
                  <a:pt x="2486" y="2486"/>
                  <a:pt x="2403" y="2569"/>
                  <a:pt x="2341" y="2610"/>
                </a:cubicBezTo>
                <a:cubicBezTo>
                  <a:pt x="2113" y="2859"/>
                  <a:pt x="1989" y="3169"/>
                  <a:pt x="1864" y="3459"/>
                </a:cubicBezTo>
                <a:cubicBezTo>
                  <a:pt x="1098" y="5344"/>
                  <a:pt x="21" y="8866"/>
                  <a:pt x="0" y="11476"/>
                </a:cubicBezTo>
                <a:cubicBezTo>
                  <a:pt x="0" y="11558"/>
                  <a:pt x="0" y="11621"/>
                  <a:pt x="0" y="11703"/>
                </a:cubicBezTo>
                <a:cubicBezTo>
                  <a:pt x="83" y="13692"/>
                  <a:pt x="870" y="15101"/>
                  <a:pt x="2092" y="16426"/>
                </a:cubicBezTo>
                <a:cubicBezTo>
                  <a:pt x="3294" y="17731"/>
                  <a:pt x="4329" y="18021"/>
                  <a:pt x="5572" y="18063"/>
                </a:cubicBezTo>
                <a:cubicBezTo>
                  <a:pt x="5842" y="18083"/>
                  <a:pt x="6132" y="18083"/>
                  <a:pt x="6422" y="18083"/>
                </a:cubicBezTo>
                <a:cubicBezTo>
                  <a:pt x="6836" y="18083"/>
                  <a:pt x="7271" y="18083"/>
                  <a:pt x="7727" y="18125"/>
                </a:cubicBezTo>
                <a:cubicBezTo>
                  <a:pt x="9922" y="18270"/>
                  <a:pt x="11351" y="19119"/>
                  <a:pt x="13174" y="20093"/>
                </a:cubicBezTo>
                <a:cubicBezTo>
                  <a:pt x="13609" y="20320"/>
                  <a:pt x="14044" y="20548"/>
                  <a:pt x="14500" y="20776"/>
                </a:cubicBezTo>
                <a:cubicBezTo>
                  <a:pt x="15204" y="21128"/>
                  <a:pt x="15909" y="21377"/>
                  <a:pt x="16613" y="21522"/>
                </a:cubicBezTo>
                <a:cubicBezTo>
                  <a:pt x="17069" y="21603"/>
                  <a:pt x="17512" y="21659"/>
                  <a:pt x="17963" y="21659"/>
                </a:cubicBezTo>
                <a:cubicBezTo>
                  <a:pt x="18085" y="21659"/>
                  <a:pt x="18208" y="21655"/>
                  <a:pt x="18332" y="21646"/>
                </a:cubicBezTo>
                <a:cubicBezTo>
                  <a:pt x="19679" y="21584"/>
                  <a:pt x="21004" y="21087"/>
                  <a:pt x="22226" y="20175"/>
                </a:cubicBezTo>
                <a:cubicBezTo>
                  <a:pt x="24712" y="18332"/>
                  <a:pt x="26742" y="14811"/>
                  <a:pt x="27467" y="12097"/>
                </a:cubicBezTo>
                <a:cubicBezTo>
                  <a:pt x="28192" y="9342"/>
                  <a:pt x="28793" y="6173"/>
                  <a:pt x="27384" y="3128"/>
                </a:cubicBezTo>
                <a:cubicBezTo>
                  <a:pt x="26556" y="1284"/>
                  <a:pt x="24981" y="394"/>
                  <a:pt x="231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61"/>
          <p:cNvSpPr/>
          <p:nvPr/>
        </p:nvSpPr>
        <p:spPr>
          <a:xfrm>
            <a:off x="6219017" y="104854"/>
            <a:ext cx="623363" cy="463768"/>
          </a:xfrm>
          <a:custGeom>
            <a:rect b="b" l="l" r="r" t="t"/>
            <a:pathLst>
              <a:path extrusionOk="0" h="14469" w="19430">
                <a:moveTo>
                  <a:pt x="13198" y="657"/>
                </a:moveTo>
                <a:cubicBezTo>
                  <a:pt x="15128" y="657"/>
                  <a:pt x="17139" y="1061"/>
                  <a:pt x="17959" y="2822"/>
                </a:cubicBezTo>
                <a:cubicBezTo>
                  <a:pt x="18746" y="4521"/>
                  <a:pt x="18477" y="6323"/>
                  <a:pt x="18084" y="7918"/>
                </a:cubicBezTo>
                <a:cubicBezTo>
                  <a:pt x="17690" y="9472"/>
                  <a:pt x="16551" y="11398"/>
                  <a:pt x="15204" y="12558"/>
                </a:cubicBezTo>
                <a:cubicBezTo>
                  <a:pt x="14198" y="13415"/>
                  <a:pt x="13198" y="13788"/>
                  <a:pt x="12171" y="13788"/>
                </a:cubicBezTo>
                <a:cubicBezTo>
                  <a:pt x="11486" y="13788"/>
                  <a:pt x="10788" y="13623"/>
                  <a:pt x="10067" y="13324"/>
                </a:cubicBezTo>
                <a:cubicBezTo>
                  <a:pt x="9736" y="13179"/>
                  <a:pt x="9404" y="13055"/>
                  <a:pt x="9073" y="12910"/>
                </a:cubicBezTo>
                <a:cubicBezTo>
                  <a:pt x="8099" y="12475"/>
                  <a:pt x="7209" y="12019"/>
                  <a:pt x="6132" y="11812"/>
                </a:cubicBezTo>
                <a:cubicBezTo>
                  <a:pt x="5759" y="11729"/>
                  <a:pt x="5386" y="11667"/>
                  <a:pt x="4992" y="11647"/>
                </a:cubicBezTo>
                <a:cubicBezTo>
                  <a:pt x="4806" y="11647"/>
                  <a:pt x="4640" y="11626"/>
                  <a:pt x="4454" y="11626"/>
                </a:cubicBezTo>
                <a:lnTo>
                  <a:pt x="4039" y="11626"/>
                </a:lnTo>
                <a:cubicBezTo>
                  <a:pt x="2900" y="11605"/>
                  <a:pt x="2279" y="11522"/>
                  <a:pt x="1512" y="10279"/>
                </a:cubicBezTo>
                <a:cubicBezTo>
                  <a:pt x="953" y="9409"/>
                  <a:pt x="684" y="8394"/>
                  <a:pt x="767" y="7317"/>
                </a:cubicBezTo>
                <a:cubicBezTo>
                  <a:pt x="870" y="5722"/>
                  <a:pt x="1533" y="3775"/>
                  <a:pt x="2030" y="2698"/>
                </a:cubicBezTo>
                <a:cubicBezTo>
                  <a:pt x="2092" y="2574"/>
                  <a:pt x="2175" y="2429"/>
                  <a:pt x="2258" y="2325"/>
                </a:cubicBezTo>
                <a:cubicBezTo>
                  <a:pt x="2299" y="2304"/>
                  <a:pt x="2320" y="2284"/>
                  <a:pt x="2362" y="2263"/>
                </a:cubicBezTo>
                <a:cubicBezTo>
                  <a:pt x="2755" y="2015"/>
                  <a:pt x="3646" y="1870"/>
                  <a:pt x="4454" y="1766"/>
                </a:cubicBezTo>
                <a:cubicBezTo>
                  <a:pt x="4599" y="1745"/>
                  <a:pt x="4744" y="1725"/>
                  <a:pt x="4868" y="1704"/>
                </a:cubicBezTo>
                <a:cubicBezTo>
                  <a:pt x="5241" y="1642"/>
                  <a:pt x="5614" y="1621"/>
                  <a:pt x="5987" y="1580"/>
                </a:cubicBezTo>
                <a:cubicBezTo>
                  <a:pt x="6401" y="1559"/>
                  <a:pt x="6815" y="1538"/>
                  <a:pt x="7229" y="1476"/>
                </a:cubicBezTo>
                <a:cubicBezTo>
                  <a:pt x="7954" y="1372"/>
                  <a:pt x="8659" y="1227"/>
                  <a:pt x="9259" y="1082"/>
                </a:cubicBezTo>
                <a:cubicBezTo>
                  <a:pt x="9674" y="1000"/>
                  <a:pt x="10088" y="896"/>
                  <a:pt x="10481" y="855"/>
                </a:cubicBezTo>
                <a:cubicBezTo>
                  <a:pt x="10709" y="834"/>
                  <a:pt x="10937" y="792"/>
                  <a:pt x="11186" y="772"/>
                </a:cubicBezTo>
                <a:cubicBezTo>
                  <a:pt x="11805" y="711"/>
                  <a:pt x="12496" y="657"/>
                  <a:pt x="13198" y="657"/>
                </a:cubicBezTo>
                <a:close/>
                <a:moveTo>
                  <a:pt x="13092" y="0"/>
                </a:moveTo>
                <a:cubicBezTo>
                  <a:pt x="12437" y="0"/>
                  <a:pt x="11795" y="40"/>
                  <a:pt x="11206" y="88"/>
                </a:cubicBezTo>
                <a:cubicBezTo>
                  <a:pt x="10958" y="109"/>
                  <a:pt x="10709" y="150"/>
                  <a:pt x="10502" y="171"/>
                </a:cubicBezTo>
                <a:cubicBezTo>
                  <a:pt x="10046" y="212"/>
                  <a:pt x="9611" y="316"/>
                  <a:pt x="9176" y="399"/>
                </a:cubicBezTo>
                <a:cubicBezTo>
                  <a:pt x="8576" y="544"/>
                  <a:pt x="7892" y="689"/>
                  <a:pt x="7167" y="792"/>
                </a:cubicBezTo>
                <a:cubicBezTo>
                  <a:pt x="6774" y="855"/>
                  <a:pt x="6380" y="875"/>
                  <a:pt x="5966" y="896"/>
                </a:cubicBezTo>
                <a:cubicBezTo>
                  <a:pt x="5572" y="917"/>
                  <a:pt x="5158" y="958"/>
                  <a:pt x="4764" y="1020"/>
                </a:cubicBezTo>
                <a:cubicBezTo>
                  <a:pt x="4640" y="1041"/>
                  <a:pt x="4495" y="1062"/>
                  <a:pt x="4329" y="1082"/>
                </a:cubicBezTo>
                <a:cubicBezTo>
                  <a:pt x="3397" y="1227"/>
                  <a:pt x="2382" y="1393"/>
                  <a:pt x="1968" y="1683"/>
                </a:cubicBezTo>
                <a:lnTo>
                  <a:pt x="1823" y="1787"/>
                </a:lnTo>
                <a:cubicBezTo>
                  <a:pt x="1657" y="1973"/>
                  <a:pt x="1533" y="2180"/>
                  <a:pt x="1429" y="2387"/>
                </a:cubicBezTo>
                <a:cubicBezTo>
                  <a:pt x="684" y="3817"/>
                  <a:pt x="0" y="6447"/>
                  <a:pt x="145" y="8291"/>
                </a:cubicBezTo>
                <a:cubicBezTo>
                  <a:pt x="145" y="8332"/>
                  <a:pt x="145" y="8394"/>
                  <a:pt x="145" y="8436"/>
                </a:cubicBezTo>
                <a:cubicBezTo>
                  <a:pt x="394" y="10114"/>
                  <a:pt x="1202" y="10735"/>
                  <a:pt x="2154" y="11502"/>
                </a:cubicBezTo>
                <a:cubicBezTo>
                  <a:pt x="2921" y="12102"/>
                  <a:pt x="3522" y="12309"/>
                  <a:pt x="4288" y="12372"/>
                </a:cubicBezTo>
                <a:cubicBezTo>
                  <a:pt x="4454" y="12372"/>
                  <a:pt x="4619" y="12372"/>
                  <a:pt x="4785" y="12392"/>
                </a:cubicBezTo>
                <a:cubicBezTo>
                  <a:pt x="5034" y="12392"/>
                  <a:pt x="5303" y="12413"/>
                  <a:pt x="5572" y="12434"/>
                </a:cubicBezTo>
                <a:cubicBezTo>
                  <a:pt x="6856" y="12537"/>
                  <a:pt x="7747" y="13034"/>
                  <a:pt x="8845" y="13552"/>
                </a:cubicBezTo>
                <a:cubicBezTo>
                  <a:pt x="9176" y="13697"/>
                  <a:pt x="9529" y="13842"/>
                  <a:pt x="9901" y="13987"/>
                </a:cubicBezTo>
                <a:cubicBezTo>
                  <a:pt x="10440" y="14194"/>
                  <a:pt x="10979" y="14360"/>
                  <a:pt x="11538" y="14422"/>
                </a:cubicBezTo>
                <a:cubicBezTo>
                  <a:pt x="11755" y="14453"/>
                  <a:pt x="11968" y="14469"/>
                  <a:pt x="12180" y="14469"/>
                </a:cubicBezTo>
                <a:cubicBezTo>
                  <a:pt x="12392" y="14469"/>
                  <a:pt x="12605" y="14453"/>
                  <a:pt x="12822" y="14422"/>
                </a:cubicBezTo>
                <a:cubicBezTo>
                  <a:pt x="13796" y="14319"/>
                  <a:pt x="14749" y="13842"/>
                  <a:pt x="15681" y="13034"/>
                </a:cubicBezTo>
                <a:cubicBezTo>
                  <a:pt x="17151" y="11792"/>
                  <a:pt x="18353" y="9720"/>
                  <a:pt x="18767" y="8022"/>
                </a:cubicBezTo>
                <a:cubicBezTo>
                  <a:pt x="19181" y="6302"/>
                  <a:pt x="19430" y="4376"/>
                  <a:pt x="18581" y="2532"/>
                </a:cubicBezTo>
                <a:cubicBezTo>
                  <a:pt x="17609" y="445"/>
                  <a:pt x="15277" y="0"/>
                  <a:pt x="130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61"/>
          <p:cNvSpPr/>
          <p:nvPr/>
        </p:nvSpPr>
        <p:spPr>
          <a:xfrm>
            <a:off x="6360565" y="207198"/>
            <a:ext cx="335615" cy="238439"/>
          </a:xfrm>
          <a:custGeom>
            <a:rect b="b" l="l" r="r" t="t"/>
            <a:pathLst>
              <a:path extrusionOk="0" h="7439" w="10461">
                <a:moveTo>
                  <a:pt x="6316" y="684"/>
                </a:moveTo>
                <a:cubicBezTo>
                  <a:pt x="7611" y="684"/>
                  <a:pt x="8737" y="1319"/>
                  <a:pt x="9239" y="2364"/>
                </a:cubicBezTo>
                <a:cubicBezTo>
                  <a:pt x="9736" y="3379"/>
                  <a:pt x="9529" y="4559"/>
                  <a:pt x="8679" y="5574"/>
                </a:cubicBezTo>
                <a:cubicBezTo>
                  <a:pt x="7932" y="6479"/>
                  <a:pt x="7262" y="6765"/>
                  <a:pt x="6521" y="6765"/>
                </a:cubicBezTo>
                <a:cubicBezTo>
                  <a:pt x="5990" y="6765"/>
                  <a:pt x="5422" y="6617"/>
                  <a:pt x="4764" y="6444"/>
                </a:cubicBezTo>
                <a:cubicBezTo>
                  <a:pt x="4267" y="6320"/>
                  <a:pt x="3749" y="6175"/>
                  <a:pt x="3190" y="6092"/>
                </a:cubicBezTo>
                <a:cubicBezTo>
                  <a:pt x="2859" y="6051"/>
                  <a:pt x="2589" y="6030"/>
                  <a:pt x="2341" y="6009"/>
                </a:cubicBezTo>
                <a:cubicBezTo>
                  <a:pt x="1595" y="5989"/>
                  <a:pt x="1347" y="5968"/>
                  <a:pt x="1057" y="5077"/>
                </a:cubicBezTo>
                <a:cubicBezTo>
                  <a:pt x="705" y="4062"/>
                  <a:pt x="1098" y="2281"/>
                  <a:pt x="1782" y="1659"/>
                </a:cubicBezTo>
                <a:cubicBezTo>
                  <a:pt x="2279" y="1494"/>
                  <a:pt x="4909" y="727"/>
                  <a:pt x="6194" y="686"/>
                </a:cubicBezTo>
                <a:cubicBezTo>
                  <a:pt x="6235" y="685"/>
                  <a:pt x="6276" y="684"/>
                  <a:pt x="6316" y="684"/>
                </a:cubicBezTo>
                <a:close/>
                <a:moveTo>
                  <a:pt x="6296" y="1"/>
                </a:moveTo>
                <a:cubicBezTo>
                  <a:pt x="6255" y="1"/>
                  <a:pt x="6214" y="1"/>
                  <a:pt x="6173" y="2"/>
                </a:cubicBezTo>
                <a:cubicBezTo>
                  <a:pt x="4744" y="44"/>
                  <a:pt x="1844" y="893"/>
                  <a:pt x="1492" y="1038"/>
                </a:cubicBezTo>
                <a:lnTo>
                  <a:pt x="1388" y="1100"/>
                </a:lnTo>
                <a:cubicBezTo>
                  <a:pt x="394" y="1908"/>
                  <a:pt x="0" y="4124"/>
                  <a:pt x="394" y="5305"/>
                </a:cubicBezTo>
                <a:cubicBezTo>
                  <a:pt x="829" y="6631"/>
                  <a:pt x="1512" y="6672"/>
                  <a:pt x="2299" y="6714"/>
                </a:cubicBezTo>
                <a:cubicBezTo>
                  <a:pt x="2527" y="6714"/>
                  <a:pt x="2797" y="6734"/>
                  <a:pt x="3087" y="6776"/>
                </a:cubicBezTo>
                <a:cubicBezTo>
                  <a:pt x="3604" y="6859"/>
                  <a:pt x="4102" y="6983"/>
                  <a:pt x="4578" y="7107"/>
                </a:cubicBezTo>
                <a:cubicBezTo>
                  <a:pt x="5241" y="7273"/>
                  <a:pt x="5883" y="7439"/>
                  <a:pt x="6525" y="7439"/>
                </a:cubicBezTo>
                <a:cubicBezTo>
                  <a:pt x="7416" y="7439"/>
                  <a:pt x="8307" y="7128"/>
                  <a:pt x="9218" y="6030"/>
                </a:cubicBezTo>
                <a:cubicBezTo>
                  <a:pt x="10233" y="4808"/>
                  <a:pt x="10461" y="3316"/>
                  <a:pt x="9860" y="2053"/>
                </a:cubicBezTo>
                <a:cubicBezTo>
                  <a:pt x="9234" y="781"/>
                  <a:pt x="7880" y="1"/>
                  <a:pt x="62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61"/>
          <p:cNvSpPr/>
          <p:nvPr/>
        </p:nvSpPr>
        <p:spPr>
          <a:xfrm>
            <a:off x="128346" y="2132335"/>
            <a:ext cx="331637" cy="330333"/>
          </a:xfrm>
          <a:custGeom>
            <a:rect b="b" l="l" r="r" t="t"/>
            <a:pathLst>
              <a:path extrusionOk="0" h="10306" w="10337">
                <a:moveTo>
                  <a:pt x="6170" y="345"/>
                </a:moveTo>
                <a:cubicBezTo>
                  <a:pt x="6905" y="345"/>
                  <a:pt x="7629" y="496"/>
                  <a:pt x="8244" y="798"/>
                </a:cubicBezTo>
                <a:cubicBezTo>
                  <a:pt x="9239" y="1274"/>
                  <a:pt x="9819" y="2372"/>
                  <a:pt x="9901" y="3926"/>
                </a:cubicBezTo>
                <a:cubicBezTo>
                  <a:pt x="10026" y="6515"/>
                  <a:pt x="8514" y="8359"/>
                  <a:pt x="7064" y="9229"/>
                </a:cubicBezTo>
                <a:cubicBezTo>
                  <a:pt x="6241" y="9715"/>
                  <a:pt x="5361" y="9962"/>
                  <a:pt x="4534" y="9962"/>
                </a:cubicBezTo>
                <a:cubicBezTo>
                  <a:pt x="3882" y="9962"/>
                  <a:pt x="3264" y="9808"/>
                  <a:pt x="2734" y="9498"/>
                </a:cubicBezTo>
                <a:cubicBezTo>
                  <a:pt x="932" y="8400"/>
                  <a:pt x="352" y="6929"/>
                  <a:pt x="829" y="4547"/>
                </a:cubicBezTo>
                <a:cubicBezTo>
                  <a:pt x="1284" y="2144"/>
                  <a:pt x="3314" y="1088"/>
                  <a:pt x="4164" y="736"/>
                </a:cubicBezTo>
                <a:cubicBezTo>
                  <a:pt x="4226" y="715"/>
                  <a:pt x="4267" y="694"/>
                  <a:pt x="4329" y="674"/>
                </a:cubicBezTo>
                <a:cubicBezTo>
                  <a:pt x="4911" y="455"/>
                  <a:pt x="5544" y="345"/>
                  <a:pt x="6170" y="345"/>
                </a:cubicBezTo>
                <a:close/>
                <a:moveTo>
                  <a:pt x="6161" y="0"/>
                </a:moveTo>
                <a:cubicBezTo>
                  <a:pt x="5493" y="0"/>
                  <a:pt x="4821" y="115"/>
                  <a:pt x="4205" y="342"/>
                </a:cubicBezTo>
                <a:cubicBezTo>
                  <a:pt x="4143" y="363"/>
                  <a:pt x="4101" y="384"/>
                  <a:pt x="4039" y="404"/>
                </a:cubicBezTo>
                <a:cubicBezTo>
                  <a:pt x="3128" y="777"/>
                  <a:pt x="974" y="1917"/>
                  <a:pt x="477" y="4485"/>
                </a:cubicBezTo>
                <a:cubicBezTo>
                  <a:pt x="0" y="6991"/>
                  <a:pt x="642" y="8628"/>
                  <a:pt x="2569" y="9788"/>
                </a:cubicBezTo>
                <a:cubicBezTo>
                  <a:pt x="3149" y="10140"/>
                  <a:pt x="3832" y="10306"/>
                  <a:pt x="4557" y="10306"/>
                </a:cubicBezTo>
                <a:cubicBezTo>
                  <a:pt x="5427" y="10306"/>
                  <a:pt x="6380" y="10036"/>
                  <a:pt x="7250" y="9519"/>
                </a:cubicBezTo>
                <a:cubicBezTo>
                  <a:pt x="9197" y="8359"/>
                  <a:pt x="10336" y="6204"/>
                  <a:pt x="10233" y="3905"/>
                </a:cubicBezTo>
                <a:cubicBezTo>
                  <a:pt x="10171" y="2248"/>
                  <a:pt x="9487" y="1005"/>
                  <a:pt x="8410" y="487"/>
                </a:cubicBezTo>
                <a:cubicBezTo>
                  <a:pt x="7736" y="161"/>
                  <a:pt x="6952" y="0"/>
                  <a:pt x="61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61"/>
          <p:cNvSpPr txBox="1"/>
          <p:nvPr>
            <p:ph idx="1" type="subTitle"/>
          </p:nvPr>
        </p:nvSpPr>
        <p:spPr>
          <a:xfrm>
            <a:off x="2331720" y="3172968"/>
            <a:ext cx="4480500" cy="685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9pPr>
          </a:lstStyle>
          <a:p/>
        </p:txBody>
      </p:sp>
      <p:grpSp>
        <p:nvGrpSpPr>
          <p:cNvPr id="307" name="Google Shape;307;p61"/>
          <p:cNvGrpSpPr/>
          <p:nvPr/>
        </p:nvGrpSpPr>
        <p:grpSpPr>
          <a:xfrm rot="-5400000">
            <a:off x="6308029" y="1985147"/>
            <a:ext cx="489135" cy="447388"/>
            <a:chOff x="5177300" y="2314950"/>
            <a:chExt cx="341575" cy="312400"/>
          </a:xfrm>
        </p:grpSpPr>
        <p:sp>
          <p:nvSpPr>
            <p:cNvPr id="308" name="Google Shape;308;p61"/>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61"/>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61"/>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61"/>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61"/>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3" name="Google Shape;313;p61"/>
          <p:cNvGrpSpPr/>
          <p:nvPr/>
        </p:nvGrpSpPr>
        <p:grpSpPr>
          <a:xfrm rot="4297850">
            <a:off x="2673799" y="2681112"/>
            <a:ext cx="489159" cy="447379"/>
            <a:chOff x="5177300" y="2314950"/>
            <a:chExt cx="341575" cy="312400"/>
          </a:xfrm>
        </p:grpSpPr>
        <p:sp>
          <p:nvSpPr>
            <p:cNvPr id="314" name="Google Shape;314;p61"/>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61"/>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61"/>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1"/>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1"/>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 name="Google Shape;319;p61"/>
          <p:cNvSpPr txBox="1"/>
          <p:nvPr>
            <p:ph type="title"/>
          </p:nvPr>
        </p:nvSpPr>
        <p:spPr>
          <a:xfrm>
            <a:off x="2331720" y="1828800"/>
            <a:ext cx="4489800" cy="95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20" name="Google Shape;320;p61"/>
          <p:cNvSpPr txBox="1"/>
          <p:nvPr>
            <p:ph idx="2" type="title"/>
          </p:nvPr>
        </p:nvSpPr>
        <p:spPr>
          <a:xfrm>
            <a:off x="3849624" y="1124712"/>
            <a:ext cx="1444800" cy="72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7200"/>
              <a:buFont typeface="Nunito"/>
              <a:buNone/>
              <a:defRPr b="1" sz="7200">
                <a:solidFill>
                  <a:schemeClr val="accent1"/>
                </a:solidFill>
                <a:latin typeface="Nunito"/>
                <a:ea typeface="Nunito"/>
                <a:cs typeface="Nunito"/>
                <a:sym typeface="Nunito"/>
              </a:defRPr>
            </a:lvl1pPr>
            <a:lvl2pPr lvl="1" algn="ctr">
              <a:lnSpc>
                <a:spcPct val="100000"/>
              </a:lnSpc>
              <a:spcBef>
                <a:spcPts val="0"/>
              </a:spcBef>
              <a:spcAft>
                <a:spcPts val="0"/>
              </a:spcAft>
              <a:buClr>
                <a:schemeClr val="accent1"/>
              </a:buClr>
              <a:buSzPts val="7200"/>
              <a:buFont typeface="Nunito"/>
              <a:buNone/>
              <a:defRPr b="1" sz="7200">
                <a:solidFill>
                  <a:schemeClr val="accent1"/>
                </a:solidFill>
                <a:latin typeface="Nunito"/>
                <a:ea typeface="Nunito"/>
                <a:cs typeface="Nunito"/>
                <a:sym typeface="Nunito"/>
              </a:defRPr>
            </a:lvl2pPr>
            <a:lvl3pPr lvl="2" algn="ctr">
              <a:lnSpc>
                <a:spcPct val="100000"/>
              </a:lnSpc>
              <a:spcBef>
                <a:spcPts val="0"/>
              </a:spcBef>
              <a:spcAft>
                <a:spcPts val="0"/>
              </a:spcAft>
              <a:buClr>
                <a:schemeClr val="accent1"/>
              </a:buClr>
              <a:buSzPts val="7200"/>
              <a:buFont typeface="Nunito"/>
              <a:buNone/>
              <a:defRPr b="1" sz="7200">
                <a:solidFill>
                  <a:schemeClr val="accent1"/>
                </a:solidFill>
                <a:latin typeface="Nunito"/>
                <a:ea typeface="Nunito"/>
                <a:cs typeface="Nunito"/>
                <a:sym typeface="Nunito"/>
              </a:defRPr>
            </a:lvl3pPr>
            <a:lvl4pPr lvl="3" algn="ctr">
              <a:lnSpc>
                <a:spcPct val="100000"/>
              </a:lnSpc>
              <a:spcBef>
                <a:spcPts val="0"/>
              </a:spcBef>
              <a:spcAft>
                <a:spcPts val="0"/>
              </a:spcAft>
              <a:buClr>
                <a:schemeClr val="accent1"/>
              </a:buClr>
              <a:buSzPts val="7200"/>
              <a:buFont typeface="Nunito"/>
              <a:buNone/>
              <a:defRPr b="1" sz="7200">
                <a:solidFill>
                  <a:schemeClr val="accent1"/>
                </a:solidFill>
                <a:latin typeface="Nunito"/>
                <a:ea typeface="Nunito"/>
                <a:cs typeface="Nunito"/>
                <a:sym typeface="Nunito"/>
              </a:defRPr>
            </a:lvl4pPr>
            <a:lvl5pPr lvl="4" algn="ctr">
              <a:lnSpc>
                <a:spcPct val="100000"/>
              </a:lnSpc>
              <a:spcBef>
                <a:spcPts val="0"/>
              </a:spcBef>
              <a:spcAft>
                <a:spcPts val="0"/>
              </a:spcAft>
              <a:buClr>
                <a:schemeClr val="accent1"/>
              </a:buClr>
              <a:buSzPts val="7200"/>
              <a:buFont typeface="Nunito"/>
              <a:buNone/>
              <a:defRPr b="1" sz="7200">
                <a:solidFill>
                  <a:schemeClr val="accent1"/>
                </a:solidFill>
                <a:latin typeface="Nunito"/>
                <a:ea typeface="Nunito"/>
                <a:cs typeface="Nunito"/>
                <a:sym typeface="Nunito"/>
              </a:defRPr>
            </a:lvl5pPr>
            <a:lvl6pPr lvl="5" algn="ctr">
              <a:lnSpc>
                <a:spcPct val="100000"/>
              </a:lnSpc>
              <a:spcBef>
                <a:spcPts val="0"/>
              </a:spcBef>
              <a:spcAft>
                <a:spcPts val="0"/>
              </a:spcAft>
              <a:buClr>
                <a:schemeClr val="accent1"/>
              </a:buClr>
              <a:buSzPts val="7200"/>
              <a:buFont typeface="Nunito"/>
              <a:buNone/>
              <a:defRPr b="1" sz="7200">
                <a:solidFill>
                  <a:schemeClr val="accent1"/>
                </a:solidFill>
                <a:latin typeface="Nunito"/>
                <a:ea typeface="Nunito"/>
                <a:cs typeface="Nunito"/>
                <a:sym typeface="Nunito"/>
              </a:defRPr>
            </a:lvl6pPr>
            <a:lvl7pPr lvl="6" algn="ctr">
              <a:lnSpc>
                <a:spcPct val="100000"/>
              </a:lnSpc>
              <a:spcBef>
                <a:spcPts val="0"/>
              </a:spcBef>
              <a:spcAft>
                <a:spcPts val="0"/>
              </a:spcAft>
              <a:buClr>
                <a:schemeClr val="accent1"/>
              </a:buClr>
              <a:buSzPts val="7200"/>
              <a:buFont typeface="Nunito"/>
              <a:buNone/>
              <a:defRPr b="1" sz="7200">
                <a:solidFill>
                  <a:schemeClr val="accent1"/>
                </a:solidFill>
                <a:latin typeface="Nunito"/>
                <a:ea typeface="Nunito"/>
                <a:cs typeface="Nunito"/>
                <a:sym typeface="Nunito"/>
              </a:defRPr>
            </a:lvl7pPr>
            <a:lvl8pPr lvl="7" algn="ctr">
              <a:lnSpc>
                <a:spcPct val="100000"/>
              </a:lnSpc>
              <a:spcBef>
                <a:spcPts val="0"/>
              </a:spcBef>
              <a:spcAft>
                <a:spcPts val="0"/>
              </a:spcAft>
              <a:buClr>
                <a:schemeClr val="accent1"/>
              </a:buClr>
              <a:buSzPts val="7200"/>
              <a:buFont typeface="Nunito"/>
              <a:buNone/>
              <a:defRPr b="1" sz="7200">
                <a:solidFill>
                  <a:schemeClr val="accent1"/>
                </a:solidFill>
                <a:latin typeface="Nunito"/>
                <a:ea typeface="Nunito"/>
                <a:cs typeface="Nunito"/>
                <a:sym typeface="Nunito"/>
              </a:defRPr>
            </a:lvl8pPr>
            <a:lvl9pPr lvl="8" algn="ctr">
              <a:lnSpc>
                <a:spcPct val="100000"/>
              </a:lnSpc>
              <a:spcBef>
                <a:spcPts val="0"/>
              </a:spcBef>
              <a:spcAft>
                <a:spcPts val="0"/>
              </a:spcAft>
              <a:buClr>
                <a:schemeClr val="accent1"/>
              </a:buClr>
              <a:buSzPts val="7200"/>
              <a:buFont typeface="Nunito"/>
              <a:buNone/>
              <a:defRPr b="1" sz="7200">
                <a:solidFill>
                  <a:schemeClr val="accent1"/>
                </a:solidFill>
                <a:latin typeface="Nunito"/>
                <a:ea typeface="Nunito"/>
                <a:cs typeface="Nunito"/>
                <a:sym typeface="Nuni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CUSTOM_11">
    <p:bg>
      <p:bgPr>
        <a:solidFill>
          <a:schemeClr val="accent4"/>
        </a:solidFill>
      </p:bgPr>
    </p:bg>
    <p:spTree>
      <p:nvGrpSpPr>
        <p:cNvPr id="321" name="Shape 321"/>
        <p:cNvGrpSpPr/>
        <p:nvPr/>
      </p:nvGrpSpPr>
      <p:grpSpPr>
        <a:xfrm>
          <a:off x="0" y="0"/>
          <a:ext cx="0" cy="0"/>
          <a:chOff x="0" y="0"/>
          <a:chExt cx="0" cy="0"/>
        </a:xfrm>
      </p:grpSpPr>
      <p:sp>
        <p:nvSpPr>
          <p:cNvPr id="322" name="Google Shape;322;p62"/>
          <p:cNvSpPr txBox="1"/>
          <p:nvPr>
            <p:ph type="title"/>
          </p:nvPr>
        </p:nvSpPr>
        <p:spPr>
          <a:xfrm>
            <a:off x="1433550" y="418374"/>
            <a:ext cx="6276900" cy="5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323" name="Google Shape;323;p62"/>
          <p:cNvSpPr txBox="1"/>
          <p:nvPr>
            <p:ph idx="1" type="subTitle"/>
          </p:nvPr>
        </p:nvSpPr>
        <p:spPr>
          <a:xfrm>
            <a:off x="4202625" y="1822748"/>
            <a:ext cx="4181400" cy="2092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9pPr>
          </a:lstStyle>
          <a:p/>
        </p:txBody>
      </p:sp>
      <p:sp>
        <p:nvSpPr>
          <p:cNvPr id="324" name="Google Shape;324;p62"/>
          <p:cNvSpPr/>
          <p:nvPr/>
        </p:nvSpPr>
        <p:spPr>
          <a:xfrm>
            <a:off x="0" y="185401"/>
            <a:ext cx="838394" cy="1317905"/>
          </a:xfrm>
          <a:custGeom>
            <a:rect b="b" l="l" r="r" t="t"/>
            <a:pathLst>
              <a:path extrusionOk="0" h="56794" w="36126">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2"/>
          <p:cNvSpPr/>
          <p:nvPr/>
        </p:nvSpPr>
        <p:spPr>
          <a:xfrm>
            <a:off x="488628" y="185407"/>
            <a:ext cx="163346" cy="146382"/>
          </a:xfrm>
          <a:custGeom>
            <a:rect b="b" l="l" r="r" t="t"/>
            <a:pathLst>
              <a:path extrusionOk="0" h="4568" w="5097">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2"/>
          <p:cNvSpPr/>
          <p:nvPr/>
        </p:nvSpPr>
        <p:spPr>
          <a:xfrm>
            <a:off x="315366" y="3659090"/>
            <a:ext cx="161359" cy="144715"/>
          </a:xfrm>
          <a:custGeom>
            <a:rect b="b" l="l" r="r" t="t"/>
            <a:pathLst>
              <a:path extrusionOk="0" h="4516" w="5035">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2"/>
          <p:cNvSpPr/>
          <p:nvPr/>
        </p:nvSpPr>
        <p:spPr>
          <a:xfrm>
            <a:off x="8762524" y="959049"/>
            <a:ext cx="161340" cy="144715"/>
          </a:xfrm>
          <a:custGeom>
            <a:rect b="b" l="l" r="r" t="t"/>
            <a:pathLst>
              <a:path extrusionOk="0" h="4516" w="5034">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62"/>
          <p:cNvSpPr/>
          <p:nvPr/>
        </p:nvSpPr>
        <p:spPr>
          <a:xfrm>
            <a:off x="5633501" y="4678850"/>
            <a:ext cx="2045205" cy="466311"/>
          </a:xfrm>
          <a:custGeom>
            <a:rect b="b" l="l" r="r" t="t"/>
            <a:pathLst>
              <a:path extrusionOk="0" h="23142" w="101499">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2"/>
          <p:cNvSpPr/>
          <p:nvPr/>
        </p:nvSpPr>
        <p:spPr>
          <a:xfrm>
            <a:off x="8294848" y="1"/>
            <a:ext cx="838358" cy="920204"/>
          </a:xfrm>
          <a:custGeom>
            <a:rect b="b" l="l" r="r" t="t"/>
            <a:pathLst>
              <a:path extrusionOk="0" h="45230" w="41202">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0" name="Google Shape;330;p62"/>
          <p:cNvGrpSpPr/>
          <p:nvPr/>
        </p:nvGrpSpPr>
        <p:grpSpPr>
          <a:xfrm>
            <a:off x="8459112" y="3192811"/>
            <a:ext cx="509835" cy="466288"/>
            <a:chOff x="5177300" y="2314950"/>
            <a:chExt cx="341575" cy="312400"/>
          </a:xfrm>
        </p:grpSpPr>
        <p:sp>
          <p:nvSpPr>
            <p:cNvPr id="331" name="Google Shape;331;p62"/>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2"/>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62"/>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62"/>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2"/>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6" name="Google Shape;336;p62"/>
          <p:cNvSpPr/>
          <p:nvPr/>
        </p:nvSpPr>
        <p:spPr>
          <a:xfrm rot="10800000">
            <a:off x="5414562" y="6"/>
            <a:ext cx="1536187" cy="350196"/>
          </a:xfrm>
          <a:custGeom>
            <a:rect b="b" l="l" r="r" t="t"/>
            <a:pathLst>
              <a:path extrusionOk="0" h="23142" w="101499">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5">
    <p:bg>
      <p:bgPr>
        <a:solidFill>
          <a:schemeClr val="accent1"/>
        </a:solidFill>
      </p:bgPr>
    </p:bg>
    <p:spTree>
      <p:nvGrpSpPr>
        <p:cNvPr id="337" name="Shape 337"/>
        <p:cNvGrpSpPr/>
        <p:nvPr/>
      </p:nvGrpSpPr>
      <p:grpSpPr>
        <a:xfrm>
          <a:off x="0" y="0"/>
          <a:ext cx="0" cy="0"/>
          <a:chOff x="0" y="0"/>
          <a:chExt cx="0" cy="0"/>
        </a:xfrm>
      </p:grpSpPr>
      <p:sp>
        <p:nvSpPr>
          <p:cNvPr id="338" name="Google Shape;338;p63"/>
          <p:cNvSpPr/>
          <p:nvPr/>
        </p:nvSpPr>
        <p:spPr>
          <a:xfrm>
            <a:off x="692715" y="1034242"/>
            <a:ext cx="186752" cy="167685"/>
          </a:xfrm>
          <a:custGeom>
            <a:rect b="b" l="l" r="r" t="t"/>
            <a:pathLst>
              <a:path extrusionOk="0" h="5221" w="5821">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3"/>
          <p:cNvSpPr/>
          <p:nvPr/>
        </p:nvSpPr>
        <p:spPr>
          <a:xfrm>
            <a:off x="2560783" y="233392"/>
            <a:ext cx="95702" cy="91695"/>
          </a:xfrm>
          <a:custGeom>
            <a:rect b="b" l="l" r="r" t="t"/>
            <a:pathLst>
              <a:path extrusionOk="0" h="2855" w="2983">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3"/>
          <p:cNvSpPr/>
          <p:nvPr/>
        </p:nvSpPr>
        <p:spPr>
          <a:xfrm>
            <a:off x="6362046" y="233231"/>
            <a:ext cx="95060" cy="91856"/>
          </a:xfrm>
          <a:custGeom>
            <a:rect b="b" l="l" r="r" t="t"/>
            <a:pathLst>
              <a:path extrusionOk="0" h="2860" w="2963">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3"/>
          <p:cNvSpPr/>
          <p:nvPr/>
        </p:nvSpPr>
        <p:spPr>
          <a:xfrm>
            <a:off x="8328478" y="4747860"/>
            <a:ext cx="121625" cy="109135"/>
          </a:xfrm>
          <a:custGeom>
            <a:rect b="b" l="l" r="r" t="t"/>
            <a:pathLst>
              <a:path extrusionOk="0" h="3398" w="3791">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63"/>
          <p:cNvSpPr/>
          <p:nvPr/>
        </p:nvSpPr>
        <p:spPr>
          <a:xfrm>
            <a:off x="8835739" y="1063523"/>
            <a:ext cx="121657" cy="109135"/>
          </a:xfrm>
          <a:custGeom>
            <a:rect b="b" l="l" r="r" t="t"/>
            <a:pathLst>
              <a:path extrusionOk="0" h="3398" w="3792">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3"/>
          <p:cNvSpPr/>
          <p:nvPr/>
        </p:nvSpPr>
        <p:spPr>
          <a:xfrm>
            <a:off x="-13710" y="1044872"/>
            <a:ext cx="3337" cy="57908"/>
          </a:xfrm>
          <a:custGeom>
            <a:rect b="b" l="l" r="r" t="t"/>
            <a:pathLst>
              <a:path extrusionOk="0" h="1803" w="104">
                <a:moveTo>
                  <a:pt x="104" y="1"/>
                </a:moveTo>
                <a:cubicBezTo>
                  <a:pt x="62" y="22"/>
                  <a:pt x="41" y="42"/>
                  <a:pt x="0" y="42"/>
                </a:cubicBezTo>
                <a:lnTo>
                  <a:pt x="0" y="1803"/>
                </a:lnTo>
                <a:cubicBezTo>
                  <a:pt x="41" y="1782"/>
                  <a:pt x="62" y="1762"/>
                  <a:pt x="104" y="1762"/>
                </a:cubicBezTo>
                <a:lnTo>
                  <a:pt x="1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3"/>
          <p:cNvSpPr/>
          <p:nvPr/>
        </p:nvSpPr>
        <p:spPr>
          <a:xfrm>
            <a:off x="-3538" y="-6911"/>
            <a:ext cx="1394273" cy="1108375"/>
          </a:xfrm>
          <a:custGeom>
            <a:rect b="b" l="l" r="r" t="t"/>
            <a:pathLst>
              <a:path extrusionOk="0" h="34510" w="43459">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63"/>
          <p:cNvSpPr/>
          <p:nvPr/>
        </p:nvSpPr>
        <p:spPr>
          <a:xfrm rot="10800000">
            <a:off x="-6845" y="2724174"/>
            <a:ext cx="591572" cy="926514"/>
          </a:xfrm>
          <a:custGeom>
            <a:rect b="b" l="l" r="r" t="t"/>
            <a:pathLst>
              <a:path extrusionOk="0" h="36459" w="23304">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3"/>
          <p:cNvSpPr/>
          <p:nvPr/>
        </p:nvSpPr>
        <p:spPr>
          <a:xfrm rot="10800000">
            <a:off x="-6841" y="2922321"/>
            <a:ext cx="624069" cy="1181571"/>
          </a:xfrm>
          <a:custGeom>
            <a:rect b="b" l="l" r="r" t="t"/>
            <a:pathLst>
              <a:path extrusionOk="0" h="36789" w="19452">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3"/>
          <p:cNvSpPr txBox="1"/>
          <p:nvPr>
            <p:ph type="title"/>
          </p:nvPr>
        </p:nvSpPr>
        <p:spPr>
          <a:xfrm>
            <a:off x="1435608" y="418374"/>
            <a:ext cx="6276900" cy="5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grpSp>
        <p:nvGrpSpPr>
          <p:cNvPr id="348" name="Google Shape;348;p63"/>
          <p:cNvGrpSpPr/>
          <p:nvPr/>
        </p:nvGrpSpPr>
        <p:grpSpPr>
          <a:xfrm>
            <a:off x="182299" y="4569347"/>
            <a:ext cx="624055" cy="466161"/>
            <a:chOff x="1095624" y="4433147"/>
            <a:chExt cx="624055" cy="466161"/>
          </a:xfrm>
        </p:grpSpPr>
        <p:sp>
          <p:nvSpPr>
            <p:cNvPr id="349" name="Google Shape;349;p63"/>
            <p:cNvSpPr/>
            <p:nvPr/>
          </p:nvSpPr>
          <p:spPr>
            <a:xfrm>
              <a:off x="1422746" y="4751853"/>
              <a:ext cx="183515" cy="147455"/>
            </a:xfrm>
            <a:custGeom>
              <a:rect b="b" l="l" r="r" t="t"/>
              <a:pathLst>
                <a:path extrusionOk="0" h="6276" w="781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63"/>
            <p:cNvSpPr/>
            <p:nvPr/>
          </p:nvSpPr>
          <p:spPr>
            <a:xfrm>
              <a:off x="1269054" y="4566503"/>
              <a:ext cx="130858" cy="120059"/>
            </a:xfrm>
            <a:custGeom>
              <a:rect b="b" l="l" r="r" t="t"/>
              <a:pathLst>
                <a:path extrusionOk="0" h="5110" w="5569">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63"/>
            <p:cNvSpPr/>
            <p:nvPr/>
          </p:nvSpPr>
          <p:spPr>
            <a:xfrm>
              <a:off x="1575099" y="4594298"/>
              <a:ext cx="144580" cy="72130"/>
            </a:xfrm>
            <a:custGeom>
              <a:rect b="b" l="l" r="r" t="t"/>
              <a:pathLst>
                <a:path extrusionOk="0" h="3070" w="6153">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63"/>
            <p:cNvSpPr/>
            <p:nvPr/>
          </p:nvSpPr>
          <p:spPr>
            <a:xfrm>
              <a:off x="1095624" y="4433147"/>
              <a:ext cx="114950" cy="73163"/>
            </a:xfrm>
            <a:custGeom>
              <a:rect b="b" l="l" r="r" t="t"/>
              <a:pathLst>
                <a:path extrusionOk="0" h="3114" w="4892">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63"/>
            <p:cNvSpPr/>
            <p:nvPr/>
          </p:nvSpPr>
          <p:spPr>
            <a:xfrm>
              <a:off x="1159442" y="4745791"/>
              <a:ext cx="70117" cy="63225"/>
            </a:xfrm>
            <a:custGeom>
              <a:rect b="b" l="l" r="r" t="t"/>
              <a:pathLst>
                <a:path extrusionOk="0" h="2691" w="2984">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4" name="Google Shape;354;p63"/>
          <p:cNvSpPr/>
          <p:nvPr/>
        </p:nvSpPr>
        <p:spPr>
          <a:xfrm>
            <a:off x="8093678" y="-1201"/>
            <a:ext cx="1060010" cy="1708218"/>
          </a:xfrm>
          <a:custGeom>
            <a:rect b="b" l="l" r="r" t="t"/>
            <a:pathLst>
              <a:path extrusionOk="0" h="61210" w="37949">
                <a:moveTo>
                  <a:pt x="0" y="0"/>
                </a:moveTo>
                <a:cubicBezTo>
                  <a:pt x="414" y="1077"/>
                  <a:pt x="870" y="2134"/>
                  <a:pt x="1305" y="3128"/>
                </a:cubicBezTo>
                <a:cubicBezTo>
                  <a:pt x="6442" y="14686"/>
                  <a:pt x="12449" y="25023"/>
                  <a:pt x="18415" y="35297"/>
                </a:cubicBezTo>
                <a:cubicBezTo>
                  <a:pt x="22641" y="42547"/>
                  <a:pt x="26908" y="49859"/>
                  <a:pt x="31817" y="55410"/>
                </a:cubicBezTo>
                <a:cubicBezTo>
                  <a:pt x="33785" y="57626"/>
                  <a:pt x="35835" y="59532"/>
                  <a:pt x="37948" y="61210"/>
                </a:cubicBezTo>
                <a:lnTo>
                  <a:pt x="379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DDACB"/>
              </a:solidFill>
              <a:latin typeface="Arial"/>
              <a:ea typeface="Arial"/>
              <a:cs typeface="Arial"/>
              <a:sym typeface="Arial"/>
            </a:endParaRPr>
          </a:p>
        </p:txBody>
      </p:sp>
      <p:grpSp>
        <p:nvGrpSpPr>
          <p:cNvPr id="355" name="Google Shape;355;p63"/>
          <p:cNvGrpSpPr/>
          <p:nvPr/>
        </p:nvGrpSpPr>
        <p:grpSpPr>
          <a:xfrm rot="5400000">
            <a:off x="8121733" y="2777755"/>
            <a:ext cx="1232802" cy="819326"/>
            <a:chOff x="5963133" y="2001105"/>
            <a:chExt cx="1232802" cy="819326"/>
          </a:xfrm>
        </p:grpSpPr>
        <p:sp>
          <p:nvSpPr>
            <p:cNvPr id="356" name="Google Shape;356;p63"/>
            <p:cNvSpPr/>
            <p:nvPr/>
          </p:nvSpPr>
          <p:spPr>
            <a:xfrm>
              <a:off x="5963133" y="2001105"/>
              <a:ext cx="1232802" cy="819326"/>
            </a:xfrm>
            <a:custGeom>
              <a:rect b="b" l="l" r="r" t="t"/>
              <a:pathLst>
                <a:path extrusionOk="0" h="25562" w="38426">
                  <a:moveTo>
                    <a:pt x="3253" y="0"/>
                  </a:moveTo>
                  <a:cubicBezTo>
                    <a:pt x="3212" y="41"/>
                    <a:pt x="3170" y="83"/>
                    <a:pt x="3129" y="124"/>
                  </a:cubicBezTo>
                  <a:cubicBezTo>
                    <a:pt x="2860" y="435"/>
                    <a:pt x="2694" y="849"/>
                    <a:pt x="2570" y="1222"/>
                  </a:cubicBezTo>
                  <a:cubicBezTo>
                    <a:pt x="1782" y="3584"/>
                    <a:pt x="312" y="7975"/>
                    <a:pt x="125" y="11372"/>
                  </a:cubicBezTo>
                  <a:cubicBezTo>
                    <a:pt x="1" y="13796"/>
                    <a:pt x="726" y="16053"/>
                    <a:pt x="2321" y="18042"/>
                  </a:cubicBezTo>
                  <a:cubicBezTo>
                    <a:pt x="4085" y="20280"/>
                    <a:pt x="5745" y="20469"/>
                    <a:pt x="7746" y="20469"/>
                  </a:cubicBezTo>
                  <a:cubicBezTo>
                    <a:pt x="7930" y="20469"/>
                    <a:pt x="8117" y="20467"/>
                    <a:pt x="8307" y="20465"/>
                  </a:cubicBezTo>
                  <a:cubicBezTo>
                    <a:pt x="8908" y="20465"/>
                    <a:pt x="9509" y="20465"/>
                    <a:pt x="10172" y="20507"/>
                  </a:cubicBezTo>
                  <a:cubicBezTo>
                    <a:pt x="13258" y="20693"/>
                    <a:pt x="15267" y="21853"/>
                    <a:pt x="17794" y="23345"/>
                  </a:cubicBezTo>
                  <a:cubicBezTo>
                    <a:pt x="18291" y="23635"/>
                    <a:pt x="18830" y="23945"/>
                    <a:pt x="19389" y="24277"/>
                  </a:cubicBezTo>
                  <a:cubicBezTo>
                    <a:pt x="20922" y="25126"/>
                    <a:pt x="22517" y="25561"/>
                    <a:pt x="24091" y="25561"/>
                  </a:cubicBezTo>
                  <a:cubicBezTo>
                    <a:pt x="25831" y="25561"/>
                    <a:pt x="27530" y="25043"/>
                    <a:pt x="29063" y="23987"/>
                  </a:cubicBezTo>
                  <a:cubicBezTo>
                    <a:pt x="32543" y="21605"/>
                    <a:pt x="35401" y="16592"/>
                    <a:pt x="36437" y="12863"/>
                  </a:cubicBezTo>
                  <a:cubicBezTo>
                    <a:pt x="37473" y="9073"/>
                    <a:pt x="38426" y="4661"/>
                    <a:pt x="36478" y="394"/>
                  </a:cubicBezTo>
                  <a:cubicBezTo>
                    <a:pt x="36416" y="269"/>
                    <a:pt x="36333" y="124"/>
                    <a:pt x="36271" y="0"/>
                  </a:cubicBezTo>
                  <a:lnTo>
                    <a:pt x="35463" y="0"/>
                  </a:lnTo>
                  <a:cubicBezTo>
                    <a:pt x="35608" y="228"/>
                    <a:pt x="35733" y="435"/>
                    <a:pt x="35836" y="684"/>
                  </a:cubicBezTo>
                  <a:cubicBezTo>
                    <a:pt x="37701" y="4744"/>
                    <a:pt x="36768" y="9011"/>
                    <a:pt x="35774" y="12677"/>
                  </a:cubicBezTo>
                  <a:cubicBezTo>
                    <a:pt x="34780" y="16281"/>
                    <a:pt x="32025" y="21128"/>
                    <a:pt x="28669" y="23428"/>
                  </a:cubicBezTo>
                  <a:cubicBezTo>
                    <a:pt x="27255" y="24385"/>
                    <a:pt x="25687" y="24868"/>
                    <a:pt x="24084" y="24868"/>
                  </a:cubicBezTo>
                  <a:cubicBezTo>
                    <a:pt x="22635" y="24868"/>
                    <a:pt x="21158" y="24473"/>
                    <a:pt x="19741" y="23676"/>
                  </a:cubicBezTo>
                  <a:cubicBezTo>
                    <a:pt x="19182" y="23365"/>
                    <a:pt x="18644" y="23055"/>
                    <a:pt x="18126" y="22744"/>
                  </a:cubicBezTo>
                  <a:cubicBezTo>
                    <a:pt x="15640" y="21273"/>
                    <a:pt x="13465" y="20010"/>
                    <a:pt x="10213" y="19823"/>
                  </a:cubicBezTo>
                  <a:cubicBezTo>
                    <a:pt x="9674" y="19782"/>
                    <a:pt x="9177" y="19782"/>
                    <a:pt x="8701" y="19782"/>
                  </a:cubicBezTo>
                  <a:lnTo>
                    <a:pt x="8307" y="19782"/>
                  </a:lnTo>
                  <a:cubicBezTo>
                    <a:pt x="8265" y="19782"/>
                    <a:pt x="8224" y="19782"/>
                    <a:pt x="8183" y="19782"/>
                  </a:cubicBezTo>
                  <a:cubicBezTo>
                    <a:pt x="6014" y="19782"/>
                    <a:pt x="4547" y="19762"/>
                    <a:pt x="2860" y="17628"/>
                  </a:cubicBezTo>
                  <a:cubicBezTo>
                    <a:pt x="1368" y="15763"/>
                    <a:pt x="685" y="13671"/>
                    <a:pt x="809" y="11413"/>
                  </a:cubicBezTo>
                  <a:cubicBezTo>
                    <a:pt x="995" y="8099"/>
                    <a:pt x="2445" y="3770"/>
                    <a:pt x="3232" y="1450"/>
                  </a:cubicBezTo>
                  <a:cubicBezTo>
                    <a:pt x="3336" y="1139"/>
                    <a:pt x="3460" y="808"/>
                    <a:pt x="3647" y="580"/>
                  </a:cubicBezTo>
                  <a:cubicBezTo>
                    <a:pt x="3709" y="518"/>
                    <a:pt x="3750" y="476"/>
                    <a:pt x="3812" y="435"/>
                  </a:cubicBezTo>
                  <a:cubicBezTo>
                    <a:pt x="4040" y="249"/>
                    <a:pt x="4372" y="104"/>
                    <a:pt x="4724"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63"/>
            <p:cNvSpPr/>
            <p:nvPr/>
          </p:nvSpPr>
          <p:spPr>
            <a:xfrm>
              <a:off x="6116006" y="2001105"/>
              <a:ext cx="923751" cy="694257"/>
            </a:xfrm>
            <a:custGeom>
              <a:rect b="b" l="l" r="r" t="t"/>
              <a:pathLst>
                <a:path extrusionOk="0" h="21660" w="28793">
                  <a:moveTo>
                    <a:pt x="20500" y="414"/>
                  </a:moveTo>
                  <a:cubicBezTo>
                    <a:pt x="23140" y="414"/>
                    <a:pt x="25678" y="1050"/>
                    <a:pt x="26763" y="3418"/>
                  </a:cubicBezTo>
                  <a:cubicBezTo>
                    <a:pt x="28088" y="6297"/>
                    <a:pt x="27488" y="9321"/>
                    <a:pt x="26783" y="11952"/>
                  </a:cubicBezTo>
                  <a:cubicBezTo>
                    <a:pt x="26100" y="14541"/>
                    <a:pt x="24153" y="17897"/>
                    <a:pt x="21791" y="19637"/>
                  </a:cubicBezTo>
                  <a:cubicBezTo>
                    <a:pt x="20583" y="20534"/>
                    <a:pt x="19292" y="20965"/>
                    <a:pt x="17972" y="20965"/>
                  </a:cubicBezTo>
                  <a:cubicBezTo>
                    <a:pt x="16914" y="20965"/>
                    <a:pt x="15838" y="20689"/>
                    <a:pt x="14769" y="20155"/>
                  </a:cubicBezTo>
                  <a:cubicBezTo>
                    <a:pt x="14314" y="19927"/>
                    <a:pt x="13879" y="19699"/>
                    <a:pt x="13464" y="19471"/>
                  </a:cubicBezTo>
                  <a:cubicBezTo>
                    <a:pt x="12035" y="18705"/>
                    <a:pt x="10751" y="18000"/>
                    <a:pt x="9156" y="17628"/>
                  </a:cubicBezTo>
                  <a:cubicBezTo>
                    <a:pt x="8638" y="17503"/>
                    <a:pt x="8058" y="17420"/>
                    <a:pt x="7478" y="17379"/>
                  </a:cubicBezTo>
                  <a:cubicBezTo>
                    <a:pt x="7188" y="17379"/>
                    <a:pt x="6919" y="17358"/>
                    <a:pt x="6670" y="17358"/>
                  </a:cubicBezTo>
                  <a:lnTo>
                    <a:pt x="6049" y="17358"/>
                  </a:lnTo>
                  <a:cubicBezTo>
                    <a:pt x="4350" y="17358"/>
                    <a:pt x="3294" y="17317"/>
                    <a:pt x="2051" y="15598"/>
                  </a:cubicBezTo>
                  <a:cubicBezTo>
                    <a:pt x="1036" y="14231"/>
                    <a:pt x="559" y="12698"/>
                    <a:pt x="663" y="11020"/>
                  </a:cubicBezTo>
                  <a:cubicBezTo>
                    <a:pt x="808" y="8576"/>
                    <a:pt x="1864" y="5427"/>
                    <a:pt x="2507" y="3729"/>
                  </a:cubicBezTo>
                  <a:cubicBezTo>
                    <a:pt x="2589" y="3501"/>
                    <a:pt x="2672" y="3273"/>
                    <a:pt x="2817" y="3107"/>
                  </a:cubicBezTo>
                  <a:cubicBezTo>
                    <a:pt x="2859" y="3066"/>
                    <a:pt x="2900" y="3045"/>
                    <a:pt x="2942" y="3004"/>
                  </a:cubicBezTo>
                  <a:cubicBezTo>
                    <a:pt x="3522" y="2569"/>
                    <a:pt x="4806" y="2465"/>
                    <a:pt x="5800" y="2361"/>
                  </a:cubicBezTo>
                  <a:cubicBezTo>
                    <a:pt x="6007" y="2361"/>
                    <a:pt x="6214" y="2341"/>
                    <a:pt x="6401" y="2320"/>
                  </a:cubicBezTo>
                  <a:cubicBezTo>
                    <a:pt x="6716" y="2281"/>
                    <a:pt x="7040" y="2266"/>
                    <a:pt x="7366" y="2266"/>
                  </a:cubicBezTo>
                  <a:cubicBezTo>
                    <a:pt x="7555" y="2266"/>
                    <a:pt x="7744" y="2271"/>
                    <a:pt x="7934" y="2279"/>
                  </a:cubicBezTo>
                  <a:cubicBezTo>
                    <a:pt x="8493" y="2279"/>
                    <a:pt x="9073" y="2279"/>
                    <a:pt x="9632" y="2216"/>
                  </a:cubicBezTo>
                  <a:cubicBezTo>
                    <a:pt x="10606" y="2113"/>
                    <a:pt x="11538" y="1844"/>
                    <a:pt x="12408" y="1595"/>
                  </a:cubicBezTo>
                  <a:cubicBezTo>
                    <a:pt x="13071" y="1409"/>
                    <a:pt x="13713" y="1201"/>
                    <a:pt x="14376" y="1119"/>
                  </a:cubicBezTo>
                  <a:cubicBezTo>
                    <a:pt x="14728" y="1056"/>
                    <a:pt x="15101" y="994"/>
                    <a:pt x="15515" y="932"/>
                  </a:cubicBezTo>
                  <a:cubicBezTo>
                    <a:pt x="16959" y="693"/>
                    <a:pt x="18751" y="414"/>
                    <a:pt x="20500" y="414"/>
                  </a:cubicBezTo>
                  <a:close/>
                  <a:moveTo>
                    <a:pt x="17131" y="0"/>
                  </a:moveTo>
                  <a:cubicBezTo>
                    <a:pt x="16551" y="83"/>
                    <a:pt x="15991" y="166"/>
                    <a:pt x="15453" y="249"/>
                  </a:cubicBezTo>
                  <a:cubicBezTo>
                    <a:pt x="15039" y="311"/>
                    <a:pt x="14666" y="373"/>
                    <a:pt x="14334" y="435"/>
                  </a:cubicBezTo>
                  <a:cubicBezTo>
                    <a:pt x="13630" y="539"/>
                    <a:pt x="12946" y="725"/>
                    <a:pt x="12263" y="932"/>
                  </a:cubicBezTo>
                  <a:cubicBezTo>
                    <a:pt x="11414" y="1160"/>
                    <a:pt x="10502" y="1429"/>
                    <a:pt x="9570" y="1533"/>
                  </a:cubicBezTo>
                  <a:cubicBezTo>
                    <a:pt x="9247" y="1570"/>
                    <a:pt x="8924" y="1578"/>
                    <a:pt x="8596" y="1578"/>
                  </a:cubicBezTo>
                  <a:cubicBezTo>
                    <a:pt x="8378" y="1578"/>
                    <a:pt x="8157" y="1574"/>
                    <a:pt x="7934" y="1574"/>
                  </a:cubicBezTo>
                  <a:cubicBezTo>
                    <a:pt x="7395" y="1574"/>
                    <a:pt x="6857" y="1574"/>
                    <a:pt x="6318" y="1636"/>
                  </a:cubicBezTo>
                  <a:cubicBezTo>
                    <a:pt x="6132" y="1657"/>
                    <a:pt x="5945" y="1678"/>
                    <a:pt x="5738" y="1678"/>
                  </a:cubicBezTo>
                  <a:cubicBezTo>
                    <a:pt x="4599" y="1781"/>
                    <a:pt x="3211" y="1926"/>
                    <a:pt x="2527" y="2444"/>
                  </a:cubicBezTo>
                  <a:cubicBezTo>
                    <a:pt x="2486" y="2486"/>
                    <a:pt x="2403" y="2569"/>
                    <a:pt x="2341" y="2610"/>
                  </a:cubicBezTo>
                  <a:cubicBezTo>
                    <a:pt x="2113" y="2859"/>
                    <a:pt x="1989" y="3169"/>
                    <a:pt x="1864" y="3459"/>
                  </a:cubicBezTo>
                  <a:cubicBezTo>
                    <a:pt x="1098" y="5344"/>
                    <a:pt x="21" y="8866"/>
                    <a:pt x="0" y="11476"/>
                  </a:cubicBezTo>
                  <a:cubicBezTo>
                    <a:pt x="0" y="11558"/>
                    <a:pt x="0" y="11621"/>
                    <a:pt x="0" y="11703"/>
                  </a:cubicBezTo>
                  <a:cubicBezTo>
                    <a:pt x="83" y="13692"/>
                    <a:pt x="870" y="15101"/>
                    <a:pt x="2092" y="16426"/>
                  </a:cubicBezTo>
                  <a:cubicBezTo>
                    <a:pt x="3294" y="17731"/>
                    <a:pt x="4329" y="18021"/>
                    <a:pt x="5572" y="18063"/>
                  </a:cubicBezTo>
                  <a:cubicBezTo>
                    <a:pt x="5842" y="18083"/>
                    <a:pt x="6132" y="18083"/>
                    <a:pt x="6422" y="18083"/>
                  </a:cubicBezTo>
                  <a:cubicBezTo>
                    <a:pt x="6836" y="18083"/>
                    <a:pt x="7271" y="18083"/>
                    <a:pt x="7727" y="18125"/>
                  </a:cubicBezTo>
                  <a:cubicBezTo>
                    <a:pt x="9922" y="18270"/>
                    <a:pt x="11351" y="19119"/>
                    <a:pt x="13174" y="20093"/>
                  </a:cubicBezTo>
                  <a:cubicBezTo>
                    <a:pt x="13609" y="20320"/>
                    <a:pt x="14044" y="20548"/>
                    <a:pt x="14500" y="20776"/>
                  </a:cubicBezTo>
                  <a:cubicBezTo>
                    <a:pt x="15204" y="21128"/>
                    <a:pt x="15909" y="21377"/>
                    <a:pt x="16613" y="21522"/>
                  </a:cubicBezTo>
                  <a:cubicBezTo>
                    <a:pt x="17069" y="21603"/>
                    <a:pt x="17512" y="21659"/>
                    <a:pt x="17963" y="21659"/>
                  </a:cubicBezTo>
                  <a:cubicBezTo>
                    <a:pt x="18085" y="21659"/>
                    <a:pt x="18208" y="21655"/>
                    <a:pt x="18332" y="21646"/>
                  </a:cubicBezTo>
                  <a:cubicBezTo>
                    <a:pt x="19679" y="21584"/>
                    <a:pt x="21004" y="21087"/>
                    <a:pt x="22226" y="20175"/>
                  </a:cubicBezTo>
                  <a:cubicBezTo>
                    <a:pt x="24712" y="18332"/>
                    <a:pt x="26742" y="14811"/>
                    <a:pt x="27467" y="12097"/>
                  </a:cubicBezTo>
                  <a:cubicBezTo>
                    <a:pt x="28192" y="9342"/>
                    <a:pt x="28793" y="6173"/>
                    <a:pt x="27384" y="3128"/>
                  </a:cubicBezTo>
                  <a:cubicBezTo>
                    <a:pt x="26556" y="1284"/>
                    <a:pt x="24981" y="394"/>
                    <a:pt x="23158"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63"/>
            <p:cNvSpPr/>
            <p:nvPr/>
          </p:nvSpPr>
          <p:spPr>
            <a:xfrm>
              <a:off x="6260217" y="2107166"/>
              <a:ext cx="623363" cy="463768"/>
            </a:xfrm>
            <a:custGeom>
              <a:rect b="b" l="l" r="r" t="t"/>
              <a:pathLst>
                <a:path extrusionOk="0" h="14469" w="19430">
                  <a:moveTo>
                    <a:pt x="13198" y="657"/>
                  </a:moveTo>
                  <a:cubicBezTo>
                    <a:pt x="15128" y="657"/>
                    <a:pt x="17139" y="1061"/>
                    <a:pt x="17959" y="2822"/>
                  </a:cubicBezTo>
                  <a:cubicBezTo>
                    <a:pt x="18746" y="4521"/>
                    <a:pt x="18477" y="6323"/>
                    <a:pt x="18084" y="7918"/>
                  </a:cubicBezTo>
                  <a:cubicBezTo>
                    <a:pt x="17690" y="9472"/>
                    <a:pt x="16551" y="11398"/>
                    <a:pt x="15204" y="12558"/>
                  </a:cubicBezTo>
                  <a:cubicBezTo>
                    <a:pt x="14198" y="13415"/>
                    <a:pt x="13198" y="13788"/>
                    <a:pt x="12171" y="13788"/>
                  </a:cubicBezTo>
                  <a:cubicBezTo>
                    <a:pt x="11486" y="13788"/>
                    <a:pt x="10788" y="13623"/>
                    <a:pt x="10067" y="13324"/>
                  </a:cubicBezTo>
                  <a:cubicBezTo>
                    <a:pt x="9736" y="13179"/>
                    <a:pt x="9404" y="13055"/>
                    <a:pt x="9073" y="12910"/>
                  </a:cubicBezTo>
                  <a:cubicBezTo>
                    <a:pt x="8099" y="12475"/>
                    <a:pt x="7209" y="12019"/>
                    <a:pt x="6132" y="11812"/>
                  </a:cubicBezTo>
                  <a:cubicBezTo>
                    <a:pt x="5759" y="11729"/>
                    <a:pt x="5386" y="11667"/>
                    <a:pt x="4992" y="11647"/>
                  </a:cubicBezTo>
                  <a:cubicBezTo>
                    <a:pt x="4806" y="11647"/>
                    <a:pt x="4640" y="11626"/>
                    <a:pt x="4454" y="11626"/>
                  </a:cubicBezTo>
                  <a:lnTo>
                    <a:pt x="4039" y="11626"/>
                  </a:lnTo>
                  <a:cubicBezTo>
                    <a:pt x="2900" y="11605"/>
                    <a:pt x="2279" y="11522"/>
                    <a:pt x="1512" y="10279"/>
                  </a:cubicBezTo>
                  <a:cubicBezTo>
                    <a:pt x="953" y="9409"/>
                    <a:pt x="684" y="8394"/>
                    <a:pt x="767" y="7317"/>
                  </a:cubicBezTo>
                  <a:cubicBezTo>
                    <a:pt x="870" y="5722"/>
                    <a:pt x="1533" y="3775"/>
                    <a:pt x="2030" y="2698"/>
                  </a:cubicBezTo>
                  <a:cubicBezTo>
                    <a:pt x="2092" y="2574"/>
                    <a:pt x="2175" y="2429"/>
                    <a:pt x="2258" y="2325"/>
                  </a:cubicBezTo>
                  <a:cubicBezTo>
                    <a:pt x="2299" y="2304"/>
                    <a:pt x="2320" y="2284"/>
                    <a:pt x="2362" y="2263"/>
                  </a:cubicBezTo>
                  <a:cubicBezTo>
                    <a:pt x="2755" y="2015"/>
                    <a:pt x="3646" y="1870"/>
                    <a:pt x="4454" y="1766"/>
                  </a:cubicBezTo>
                  <a:cubicBezTo>
                    <a:pt x="4599" y="1745"/>
                    <a:pt x="4744" y="1725"/>
                    <a:pt x="4868" y="1704"/>
                  </a:cubicBezTo>
                  <a:cubicBezTo>
                    <a:pt x="5241" y="1642"/>
                    <a:pt x="5614" y="1621"/>
                    <a:pt x="5987" y="1580"/>
                  </a:cubicBezTo>
                  <a:cubicBezTo>
                    <a:pt x="6401" y="1559"/>
                    <a:pt x="6815" y="1538"/>
                    <a:pt x="7229" y="1476"/>
                  </a:cubicBezTo>
                  <a:cubicBezTo>
                    <a:pt x="7954" y="1372"/>
                    <a:pt x="8659" y="1227"/>
                    <a:pt x="9259" y="1082"/>
                  </a:cubicBezTo>
                  <a:cubicBezTo>
                    <a:pt x="9674" y="1000"/>
                    <a:pt x="10088" y="896"/>
                    <a:pt x="10481" y="855"/>
                  </a:cubicBezTo>
                  <a:cubicBezTo>
                    <a:pt x="10709" y="834"/>
                    <a:pt x="10937" y="792"/>
                    <a:pt x="11186" y="772"/>
                  </a:cubicBezTo>
                  <a:cubicBezTo>
                    <a:pt x="11805" y="711"/>
                    <a:pt x="12496" y="657"/>
                    <a:pt x="13198" y="657"/>
                  </a:cubicBezTo>
                  <a:close/>
                  <a:moveTo>
                    <a:pt x="13092" y="0"/>
                  </a:moveTo>
                  <a:cubicBezTo>
                    <a:pt x="12437" y="0"/>
                    <a:pt x="11795" y="40"/>
                    <a:pt x="11206" y="88"/>
                  </a:cubicBezTo>
                  <a:cubicBezTo>
                    <a:pt x="10958" y="109"/>
                    <a:pt x="10709" y="150"/>
                    <a:pt x="10502" y="171"/>
                  </a:cubicBezTo>
                  <a:cubicBezTo>
                    <a:pt x="10046" y="212"/>
                    <a:pt x="9611" y="316"/>
                    <a:pt x="9176" y="399"/>
                  </a:cubicBezTo>
                  <a:cubicBezTo>
                    <a:pt x="8576" y="544"/>
                    <a:pt x="7892" y="689"/>
                    <a:pt x="7167" y="792"/>
                  </a:cubicBezTo>
                  <a:cubicBezTo>
                    <a:pt x="6774" y="855"/>
                    <a:pt x="6380" y="875"/>
                    <a:pt x="5966" y="896"/>
                  </a:cubicBezTo>
                  <a:cubicBezTo>
                    <a:pt x="5572" y="917"/>
                    <a:pt x="5158" y="958"/>
                    <a:pt x="4764" y="1020"/>
                  </a:cubicBezTo>
                  <a:cubicBezTo>
                    <a:pt x="4640" y="1041"/>
                    <a:pt x="4495" y="1062"/>
                    <a:pt x="4329" y="1082"/>
                  </a:cubicBezTo>
                  <a:cubicBezTo>
                    <a:pt x="3397" y="1227"/>
                    <a:pt x="2382" y="1393"/>
                    <a:pt x="1968" y="1683"/>
                  </a:cubicBezTo>
                  <a:lnTo>
                    <a:pt x="1823" y="1787"/>
                  </a:lnTo>
                  <a:cubicBezTo>
                    <a:pt x="1657" y="1973"/>
                    <a:pt x="1533" y="2180"/>
                    <a:pt x="1429" y="2387"/>
                  </a:cubicBezTo>
                  <a:cubicBezTo>
                    <a:pt x="684" y="3817"/>
                    <a:pt x="0" y="6447"/>
                    <a:pt x="145" y="8291"/>
                  </a:cubicBezTo>
                  <a:cubicBezTo>
                    <a:pt x="145" y="8332"/>
                    <a:pt x="145" y="8394"/>
                    <a:pt x="145" y="8436"/>
                  </a:cubicBezTo>
                  <a:cubicBezTo>
                    <a:pt x="394" y="10114"/>
                    <a:pt x="1202" y="10735"/>
                    <a:pt x="2154" y="11502"/>
                  </a:cubicBezTo>
                  <a:cubicBezTo>
                    <a:pt x="2921" y="12102"/>
                    <a:pt x="3522" y="12309"/>
                    <a:pt x="4288" y="12372"/>
                  </a:cubicBezTo>
                  <a:cubicBezTo>
                    <a:pt x="4454" y="12372"/>
                    <a:pt x="4619" y="12372"/>
                    <a:pt x="4785" y="12392"/>
                  </a:cubicBezTo>
                  <a:cubicBezTo>
                    <a:pt x="5034" y="12392"/>
                    <a:pt x="5303" y="12413"/>
                    <a:pt x="5572" y="12434"/>
                  </a:cubicBezTo>
                  <a:cubicBezTo>
                    <a:pt x="6856" y="12537"/>
                    <a:pt x="7747" y="13034"/>
                    <a:pt x="8845" y="13552"/>
                  </a:cubicBezTo>
                  <a:cubicBezTo>
                    <a:pt x="9176" y="13697"/>
                    <a:pt x="9529" y="13842"/>
                    <a:pt x="9901" y="13987"/>
                  </a:cubicBezTo>
                  <a:cubicBezTo>
                    <a:pt x="10440" y="14194"/>
                    <a:pt x="10979" y="14360"/>
                    <a:pt x="11538" y="14422"/>
                  </a:cubicBezTo>
                  <a:cubicBezTo>
                    <a:pt x="11755" y="14453"/>
                    <a:pt x="11968" y="14469"/>
                    <a:pt x="12180" y="14469"/>
                  </a:cubicBezTo>
                  <a:cubicBezTo>
                    <a:pt x="12392" y="14469"/>
                    <a:pt x="12605" y="14453"/>
                    <a:pt x="12822" y="14422"/>
                  </a:cubicBezTo>
                  <a:cubicBezTo>
                    <a:pt x="13796" y="14319"/>
                    <a:pt x="14749" y="13842"/>
                    <a:pt x="15681" y="13034"/>
                  </a:cubicBezTo>
                  <a:cubicBezTo>
                    <a:pt x="17151" y="11792"/>
                    <a:pt x="18353" y="9720"/>
                    <a:pt x="18767" y="8022"/>
                  </a:cubicBezTo>
                  <a:cubicBezTo>
                    <a:pt x="19181" y="6302"/>
                    <a:pt x="19430" y="4376"/>
                    <a:pt x="18581" y="2532"/>
                  </a:cubicBezTo>
                  <a:cubicBezTo>
                    <a:pt x="17609" y="445"/>
                    <a:pt x="15277" y="0"/>
                    <a:pt x="13092"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63"/>
            <p:cNvSpPr/>
            <p:nvPr/>
          </p:nvSpPr>
          <p:spPr>
            <a:xfrm>
              <a:off x="6401765" y="2209510"/>
              <a:ext cx="335615" cy="238439"/>
            </a:xfrm>
            <a:custGeom>
              <a:rect b="b" l="l" r="r" t="t"/>
              <a:pathLst>
                <a:path extrusionOk="0" h="7439" w="10461">
                  <a:moveTo>
                    <a:pt x="6316" y="684"/>
                  </a:moveTo>
                  <a:cubicBezTo>
                    <a:pt x="7611" y="684"/>
                    <a:pt x="8737" y="1319"/>
                    <a:pt x="9239" y="2364"/>
                  </a:cubicBezTo>
                  <a:cubicBezTo>
                    <a:pt x="9736" y="3379"/>
                    <a:pt x="9529" y="4559"/>
                    <a:pt x="8679" y="5574"/>
                  </a:cubicBezTo>
                  <a:cubicBezTo>
                    <a:pt x="7932" y="6479"/>
                    <a:pt x="7262" y="6765"/>
                    <a:pt x="6521" y="6765"/>
                  </a:cubicBezTo>
                  <a:cubicBezTo>
                    <a:pt x="5990" y="6765"/>
                    <a:pt x="5422" y="6617"/>
                    <a:pt x="4764" y="6444"/>
                  </a:cubicBezTo>
                  <a:cubicBezTo>
                    <a:pt x="4267" y="6320"/>
                    <a:pt x="3749" y="6175"/>
                    <a:pt x="3190" y="6092"/>
                  </a:cubicBezTo>
                  <a:cubicBezTo>
                    <a:pt x="2859" y="6051"/>
                    <a:pt x="2589" y="6030"/>
                    <a:pt x="2341" y="6009"/>
                  </a:cubicBezTo>
                  <a:cubicBezTo>
                    <a:pt x="1595" y="5989"/>
                    <a:pt x="1347" y="5968"/>
                    <a:pt x="1057" y="5077"/>
                  </a:cubicBezTo>
                  <a:cubicBezTo>
                    <a:pt x="705" y="4062"/>
                    <a:pt x="1098" y="2281"/>
                    <a:pt x="1782" y="1659"/>
                  </a:cubicBezTo>
                  <a:cubicBezTo>
                    <a:pt x="2279" y="1494"/>
                    <a:pt x="4909" y="727"/>
                    <a:pt x="6194" y="686"/>
                  </a:cubicBezTo>
                  <a:cubicBezTo>
                    <a:pt x="6235" y="685"/>
                    <a:pt x="6276" y="684"/>
                    <a:pt x="6316" y="684"/>
                  </a:cubicBezTo>
                  <a:close/>
                  <a:moveTo>
                    <a:pt x="6296" y="1"/>
                  </a:moveTo>
                  <a:cubicBezTo>
                    <a:pt x="6255" y="1"/>
                    <a:pt x="6214" y="1"/>
                    <a:pt x="6173" y="2"/>
                  </a:cubicBezTo>
                  <a:cubicBezTo>
                    <a:pt x="4744" y="44"/>
                    <a:pt x="1844" y="893"/>
                    <a:pt x="1492" y="1038"/>
                  </a:cubicBezTo>
                  <a:lnTo>
                    <a:pt x="1388" y="1100"/>
                  </a:lnTo>
                  <a:cubicBezTo>
                    <a:pt x="394" y="1908"/>
                    <a:pt x="0" y="4124"/>
                    <a:pt x="394" y="5305"/>
                  </a:cubicBezTo>
                  <a:cubicBezTo>
                    <a:pt x="829" y="6631"/>
                    <a:pt x="1512" y="6672"/>
                    <a:pt x="2299" y="6714"/>
                  </a:cubicBezTo>
                  <a:cubicBezTo>
                    <a:pt x="2527" y="6714"/>
                    <a:pt x="2797" y="6734"/>
                    <a:pt x="3087" y="6776"/>
                  </a:cubicBezTo>
                  <a:cubicBezTo>
                    <a:pt x="3604" y="6859"/>
                    <a:pt x="4102" y="6983"/>
                    <a:pt x="4578" y="7107"/>
                  </a:cubicBezTo>
                  <a:cubicBezTo>
                    <a:pt x="5241" y="7273"/>
                    <a:pt x="5883" y="7439"/>
                    <a:pt x="6525" y="7439"/>
                  </a:cubicBezTo>
                  <a:cubicBezTo>
                    <a:pt x="7416" y="7439"/>
                    <a:pt x="8307" y="7128"/>
                    <a:pt x="9218" y="6030"/>
                  </a:cubicBezTo>
                  <a:cubicBezTo>
                    <a:pt x="10233" y="4808"/>
                    <a:pt x="10461" y="3316"/>
                    <a:pt x="9860" y="2053"/>
                  </a:cubicBezTo>
                  <a:cubicBezTo>
                    <a:pt x="9234" y="781"/>
                    <a:pt x="7880" y="1"/>
                    <a:pt x="6296" y="1"/>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6"/>
        </a:solidFill>
      </p:bgPr>
    </p:bg>
    <p:spTree>
      <p:nvGrpSpPr>
        <p:cNvPr id="360" name="Shape 360"/>
        <p:cNvGrpSpPr/>
        <p:nvPr/>
      </p:nvGrpSpPr>
      <p:grpSpPr>
        <a:xfrm>
          <a:off x="0" y="0"/>
          <a:ext cx="0" cy="0"/>
          <a:chOff x="0" y="0"/>
          <a:chExt cx="0" cy="0"/>
        </a:xfrm>
      </p:grpSpPr>
      <p:sp>
        <p:nvSpPr>
          <p:cNvPr id="361" name="Google Shape;361;p64"/>
          <p:cNvSpPr/>
          <p:nvPr/>
        </p:nvSpPr>
        <p:spPr>
          <a:xfrm>
            <a:off x="692715" y="1034242"/>
            <a:ext cx="186752" cy="167685"/>
          </a:xfrm>
          <a:custGeom>
            <a:rect b="b" l="l" r="r" t="t"/>
            <a:pathLst>
              <a:path extrusionOk="0" h="5221" w="5821">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64"/>
          <p:cNvSpPr/>
          <p:nvPr/>
        </p:nvSpPr>
        <p:spPr>
          <a:xfrm>
            <a:off x="2560783" y="233392"/>
            <a:ext cx="95702" cy="91695"/>
          </a:xfrm>
          <a:custGeom>
            <a:rect b="b" l="l" r="r" t="t"/>
            <a:pathLst>
              <a:path extrusionOk="0" h="2855" w="2983">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64"/>
          <p:cNvSpPr/>
          <p:nvPr/>
        </p:nvSpPr>
        <p:spPr>
          <a:xfrm>
            <a:off x="6362046" y="233231"/>
            <a:ext cx="95060" cy="91856"/>
          </a:xfrm>
          <a:custGeom>
            <a:rect b="b" l="l" r="r" t="t"/>
            <a:pathLst>
              <a:path extrusionOk="0" h="2860" w="2963">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4"/>
          <p:cNvSpPr/>
          <p:nvPr/>
        </p:nvSpPr>
        <p:spPr>
          <a:xfrm>
            <a:off x="8328478" y="4747860"/>
            <a:ext cx="121625" cy="109135"/>
          </a:xfrm>
          <a:custGeom>
            <a:rect b="b" l="l" r="r" t="t"/>
            <a:pathLst>
              <a:path extrusionOk="0" h="3398" w="3791">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4"/>
          <p:cNvSpPr/>
          <p:nvPr/>
        </p:nvSpPr>
        <p:spPr>
          <a:xfrm>
            <a:off x="8835739" y="1063523"/>
            <a:ext cx="121657" cy="109135"/>
          </a:xfrm>
          <a:custGeom>
            <a:rect b="b" l="l" r="r" t="t"/>
            <a:pathLst>
              <a:path extrusionOk="0" h="3398" w="3792">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4"/>
          <p:cNvSpPr/>
          <p:nvPr/>
        </p:nvSpPr>
        <p:spPr>
          <a:xfrm>
            <a:off x="-13710" y="1044872"/>
            <a:ext cx="3337" cy="57908"/>
          </a:xfrm>
          <a:custGeom>
            <a:rect b="b" l="l" r="r" t="t"/>
            <a:pathLst>
              <a:path extrusionOk="0" h="1803" w="104">
                <a:moveTo>
                  <a:pt x="104" y="1"/>
                </a:moveTo>
                <a:cubicBezTo>
                  <a:pt x="62" y="22"/>
                  <a:pt x="41" y="42"/>
                  <a:pt x="0" y="42"/>
                </a:cubicBezTo>
                <a:lnTo>
                  <a:pt x="0" y="1803"/>
                </a:lnTo>
                <a:cubicBezTo>
                  <a:pt x="41" y="1782"/>
                  <a:pt x="62" y="1762"/>
                  <a:pt x="104" y="1762"/>
                </a:cubicBezTo>
                <a:lnTo>
                  <a:pt x="1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64"/>
          <p:cNvSpPr/>
          <p:nvPr/>
        </p:nvSpPr>
        <p:spPr>
          <a:xfrm>
            <a:off x="-3538" y="-6911"/>
            <a:ext cx="1394273" cy="1108375"/>
          </a:xfrm>
          <a:custGeom>
            <a:rect b="b" l="l" r="r" t="t"/>
            <a:pathLst>
              <a:path extrusionOk="0" h="34510" w="43459">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4"/>
          <p:cNvSpPr/>
          <p:nvPr/>
        </p:nvSpPr>
        <p:spPr>
          <a:xfrm rot="10800000">
            <a:off x="-6845" y="2724174"/>
            <a:ext cx="591572" cy="926514"/>
          </a:xfrm>
          <a:custGeom>
            <a:rect b="b" l="l" r="r" t="t"/>
            <a:pathLst>
              <a:path extrusionOk="0" h="36459" w="23304">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4"/>
          <p:cNvSpPr/>
          <p:nvPr/>
        </p:nvSpPr>
        <p:spPr>
          <a:xfrm rot="10800000">
            <a:off x="-6841" y="2922321"/>
            <a:ext cx="624069" cy="1181571"/>
          </a:xfrm>
          <a:custGeom>
            <a:rect b="b" l="l" r="r" t="t"/>
            <a:pathLst>
              <a:path extrusionOk="0" h="36789" w="19452">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4"/>
          <p:cNvSpPr txBox="1"/>
          <p:nvPr>
            <p:ph type="title"/>
          </p:nvPr>
        </p:nvSpPr>
        <p:spPr>
          <a:xfrm>
            <a:off x="1435608" y="418374"/>
            <a:ext cx="6276900" cy="5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grpSp>
        <p:nvGrpSpPr>
          <p:cNvPr id="371" name="Google Shape;371;p64"/>
          <p:cNvGrpSpPr/>
          <p:nvPr/>
        </p:nvGrpSpPr>
        <p:grpSpPr>
          <a:xfrm>
            <a:off x="182299" y="4569347"/>
            <a:ext cx="624055" cy="466161"/>
            <a:chOff x="1095624" y="4433147"/>
            <a:chExt cx="624055" cy="466161"/>
          </a:xfrm>
        </p:grpSpPr>
        <p:sp>
          <p:nvSpPr>
            <p:cNvPr id="372" name="Google Shape;372;p64"/>
            <p:cNvSpPr/>
            <p:nvPr/>
          </p:nvSpPr>
          <p:spPr>
            <a:xfrm>
              <a:off x="1422746" y="4751853"/>
              <a:ext cx="183515" cy="147455"/>
            </a:xfrm>
            <a:custGeom>
              <a:rect b="b" l="l" r="r" t="t"/>
              <a:pathLst>
                <a:path extrusionOk="0" h="6276" w="781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64"/>
            <p:cNvSpPr/>
            <p:nvPr/>
          </p:nvSpPr>
          <p:spPr>
            <a:xfrm>
              <a:off x="1269054" y="4566503"/>
              <a:ext cx="130858" cy="120059"/>
            </a:xfrm>
            <a:custGeom>
              <a:rect b="b" l="l" r="r" t="t"/>
              <a:pathLst>
                <a:path extrusionOk="0" h="5110" w="5569">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64"/>
            <p:cNvSpPr/>
            <p:nvPr/>
          </p:nvSpPr>
          <p:spPr>
            <a:xfrm>
              <a:off x="1575099" y="4594298"/>
              <a:ext cx="144580" cy="72130"/>
            </a:xfrm>
            <a:custGeom>
              <a:rect b="b" l="l" r="r" t="t"/>
              <a:pathLst>
                <a:path extrusionOk="0" h="3070" w="6153">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4"/>
            <p:cNvSpPr/>
            <p:nvPr/>
          </p:nvSpPr>
          <p:spPr>
            <a:xfrm>
              <a:off x="1095624" y="4433147"/>
              <a:ext cx="114950" cy="73163"/>
            </a:xfrm>
            <a:custGeom>
              <a:rect b="b" l="l" r="r" t="t"/>
              <a:pathLst>
                <a:path extrusionOk="0" h="3114" w="4892">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4"/>
            <p:cNvSpPr/>
            <p:nvPr/>
          </p:nvSpPr>
          <p:spPr>
            <a:xfrm>
              <a:off x="1159442" y="4745791"/>
              <a:ext cx="70117" cy="63225"/>
            </a:xfrm>
            <a:custGeom>
              <a:rect b="b" l="l" r="r" t="t"/>
              <a:pathLst>
                <a:path extrusionOk="0" h="2691" w="2984">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7" name="Google Shape;377;p64"/>
          <p:cNvSpPr/>
          <p:nvPr/>
        </p:nvSpPr>
        <p:spPr>
          <a:xfrm>
            <a:off x="8093678" y="-1201"/>
            <a:ext cx="1060010" cy="1708218"/>
          </a:xfrm>
          <a:custGeom>
            <a:rect b="b" l="l" r="r" t="t"/>
            <a:pathLst>
              <a:path extrusionOk="0" h="61210" w="37949">
                <a:moveTo>
                  <a:pt x="0" y="0"/>
                </a:moveTo>
                <a:cubicBezTo>
                  <a:pt x="414" y="1077"/>
                  <a:pt x="870" y="2134"/>
                  <a:pt x="1305" y="3128"/>
                </a:cubicBezTo>
                <a:cubicBezTo>
                  <a:pt x="6442" y="14686"/>
                  <a:pt x="12449" y="25023"/>
                  <a:pt x="18415" y="35297"/>
                </a:cubicBezTo>
                <a:cubicBezTo>
                  <a:pt x="22641" y="42547"/>
                  <a:pt x="26908" y="49859"/>
                  <a:pt x="31817" y="55410"/>
                </a:cubicBezTo>
                <a:cubicBezTo>
                  <a:pt x="33785" y="57626"/>
                  <a:pt x="35835" y="59532"/>
                  <a:pt x="37948" y="61210"/>
                </a:cubicBezTo>
                <a:lnTo>
                  <a:pt x="379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DDACB"/>
              </a:solidFill>
              <a:latin typeface="Arial"/>
              <a:ea typeface="Arial"/>
              <a:cs typeface="Arial"/>
              <a:sym typeface="Arial"/>
            </a:endParaRPr>
          </a:p>
        </p:txBody>
      </p:sp>
      <p:grpSp>
        <p:nvGrpSpPr>
          <p:cNvPr id="378" name="Google Shape;378;p64"/>
          <p:cNvGrpSpPr/>
          <p:nvPr/>
        </p:nvGrpSpPr>
        <p:grpSpPr>
          <a:xfrm rot="5400000">
            <a:off x="8121733" y="2777755"/>
            <a:ext cx="1232802" cy="819326"/>
            <a:chOff x="5963133" y="2001105"/>
            <a:chExt cx="1232802" cy="819326"/>
          </a:xfrm>
        </p:grpSpPr>
        <p:sp>
          <p:nvSpPr>
            <p:cNvPr id="379" name="Google Shape;379;p64"/>
            <p:cNvSpPr/>
            <p:nvPr/>
          </p:nvSpPr>
          <p:spPr>
            <a:xfrm>
              <a:off x="5963133" y="2001105"/>
              <a:ext cx="1232802" cy="819326"/>
            </a:xfrm>
            <a:custGeom>
              <a:rect b="b" l="l" r="r" t="t"/>
              <a:pathLst>
                <a:path extrusionOk="0" h="25562" w="38426">
                  <a:moveTo>
                    <a:pt x="3253" y="0"/>
                  </a:moveTo>
                  <a:cubicBezTo>
                    <a:pt x="3212" y="41"/>
                    <a:pt x="3170" y="83"/>
                    <a:pt x="3129" y="124"/>
                  </a:cubicBezTo>
                  <a:cubicBezTo>
                    <a:pt x="2860" y="435"/>
                    <a:pt x="2694" y="849"/>
                    <a:pt x="2570" y="1222"/>
                  </a:cubicBezTo>
                  <a:cubicBezTo>
                    <a:pt x="1782" y="3584"/>
                    <a:pt x="312" y="7975"/>
                    <a:pt x="125" y="11372"/>
                  </a:cubicBezTo>
                  <a:cubicBezTo>
                    <a:pt x="1" y="13796"/>
                    <a:pt x="726" y="16053"/>
                    <a:pt x="2321" y="18042"/>
                  </a:cubicBezTo>
                  <a:cubicBezTo>
                    <a:pt x="4085" y="20280"/>
                    <a:pt x="5745" y="20469"/>
                    <a:pt x="7746" y="20469"/>
                  </a:cubicBezTo>
                  <a:cubicBezTo>
                    <a:pt x="7930" y="20469"/>
                    <a:pt x="8117" y="20467"/>
                    <a:pt x="8307" y="20465"/>
                  </a:cubicBezTo>
                  <a:cubicBezTo>
                    <a:pt x="8908" y="20465"/>
                    <a:pt x="9509" y="20465"/>
                    <a:pt x="10172" y="20507"/>
                  </a:cubicBezTo>
                  <a:cubicBezTo>
                    <a:pt x="13258" y="20693"/>
                    <a:pt x="15267" y="21853"/>
                    <a:pt x="17794" y="23345"/>
                  </a:cubicBezTo>
                  <a:cubicBezTo>
                    <a:pt x="18291" y="23635"/>
                    <a:pt x="18830" y="23945"/>
                    <a:pt x="19389" y="24277"/>
                  </a:cubicBezTo>
                  <a:cubicBezTo>
                    <a:pt x="20922" y="25126"/>
                    <a:pt x="22517" y="25561"/>
                    <a:pt x="24091" y="25561"/>
                  </a:cubicBezTo>
                  <a:cubicBezTo>
                    <a:pt x="25831" y="25561"/>
                    <a:pt x="27530" y="25043"/>
                    <a:pt x="29063" y="23987"/>
                  </a:cubicBezTo>
                  <a:cubicBezTo>
                    <a:pt x="32543" y="21605"/>
                    <a:pt x="35401" y="16592"/>
                    <a:pt x="36437" y="12863"/>
                  </a:cubicBezTo>
                  <a:cubicBezTo>
                    <a:pt x="37473" y="9073"/>
                    <a:pt x="38426" y="4661"/>
                    <a:pt x="36478" y="394"/>
                  </a:cubicBezTo>
                  <a:cubicBezTo>
                    <a:pt x="36416" y="269"/>
                    <a:pt x="36333" y="124"/>
                    <a:pt x="36271" y="0"/>
                  </a:cubicBezTo>
                  <a:lnTo>
                    <a:pt x="35463" y="0"/>
                  </a:lnTo>
                  <a:cubicBezTo>
                    <a:pt x="35608" y="228"/>
                    <a:pt x="35733" y="435"/>
                    <a:pt x="35836" y="684"/>
                  </a:cubicBezTo>
                  <a:cubicBezTo>
                    <a:pt x="37701" y="4744"/>
                    <a:pt x="36768" y="9011"/>
                    <a:pt x="35774" y="12677"/>
                  </a:cubicBezTo>
                  <a:cubicBezTo>
                    <a:pt x="34780" y="16281"/>
                    <a:pt x="32025" y="21128"/>
                    <a:pt x="28669" y="23428"/>
                  </a:cubicBezTo>
                  <a:cubicBezTo>
                    <a:pt x="27255" y="24385"/>
                    <a:pt x="25687" y="24868"/>
                    <a:pt x="24084" y="24868"/>
                  </a:cubicBezTo>
                  <a:cubicBezTo>
                    <a:pt x="22635" y="24868"/>
                    <a:pt x="21158" y="24473"/>
                    <a:pt x="19741" y="23676"/>
                  </a:cubicBezTo>
                  <a:cubicBezTo>
                    <a:pt x="19182" y="23365"/>
                    <a:pt x="18644" y="23055"/>
                    <a:pt x="18126" y="22744"/>
                  </a:cubicBezTo>
                  <a:cubicBezTo>
                    <a:pt x="15640" y="21273"/>
                    <a:pt x="13465" y="20010"/>
                    <a:pt x="10213" y="19823"/>
                  </a:cubicBezTo>
                  <a:cubicBezTo>
                    <a:pt x="9674" y="19782"/>
                    <a:pt x="9177" y="19782"/>
                    <a:pt x="8701" y="19782"/>
                  </a:cubicBezTo>
                  <a:lnTo>
                    <a:pt x="8307" y="19782"/>
                  </a:lnTo>
                  <a:cubicBezTo>
                    <a:pt x="8265" y="19782"/>
                    <a:pt x="8224" y="19782"/>
                    <a:pt x="8183" y="19782"/>
                  </a:cubicBezTo>
                  <a:cubicBezTo>
                    <a:pt x="6014" y="19782"/>
                    <a:pt x="4547" y="19762"/>
                    <a:pt x="2860" y="17628"/>
                  </a:cubicBezTo>
                  <a:cubicBezTo>
                    <a:pt x="1368" y="15763"/>
                    <a:pt x="685" y="13671"/>
                    <a:pt x="809" y="11413"/>
                  </a:cubicBezTo>
                  <a:cubicBezTo>
                    <a:pt x="995" y="8099"/>
                    <a:pt x="2445" y="3770"/>
                    <a:pt x="3232" y="1450"/>
                  </a:cubicBezTo>
                  <a:cubicBezTo>
                    <a:pt x="3336" y="1139"/>
                    <a:pt x="3460" y="808"/>
                    <a:pt x="3647" y="580"/>
                  </a:cubicBezTo>
                  <a:cubicBezTo>
                    <a:pt x="3709" y="518"/>
                    <a:pt x="3750" y="476"/>
                    <a:pt x="3812" y="435"/>
                  </a:cubicBezTo>
                  <a:cubicBezTo>
                    <a:pt x="4040" y="249"/>
                    <a:pt x="4372" y="104"/>
                    <a:pt x="4724"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4"/>
            <p:cNvSpPr/>
            <p:nvPr/>
          </p:nvSpPr>
          <p:spPr>
            <a:xfrm>
              <a:off x="6116006" y="2001105"/>
              <a:ext cx="923751" cy="694257"/>
            </a:xfrm>
            <a:custGeom>
              <a:rect b="b" l="l" r="r" t="t"/>
              <a:pathLst>
                <a:path extrusionOk="0" h="21660" w="28793">
                  <a:moveTo>
                    <a:pt x="20500" y="414"/>
                  </a:moveTo>
                  <a:cubicBezTo>
                    <a:pt x="23140" y="414"/>
                    <a:pt x="25678" y="1050"/>
                    <a:pt x="26763" y="3418"/>
                  </a:cubicBezTo>
                  <a:cubicBezTo>
                    <a:pt x="28088" y="6297"/>
                    <a:pt x="27488" y="9321"/>
                    <a:pt x="26783" y="11952"/>
                  </a:cubicBezTo>
                  <a:cubicBezTo>
                    <a:pt x="26100" y="14541"/>
                    <a:pt x="24153" y="17897"/>
                    <a:pt x="21791" y="19637"/>
                  </a:cubicBezTo>
                  <a:cubicBezTo>
                    <a:pt x="20583" y="20534"/>
                    <a:pt x="19292" y="20965"/>
                    <a:pt x="17972" y="20965"/>
                  </a:cubicBezTo>
                  <a:cubicBezTo>
                    <a:pt x="16914" y="20965"/>
                    <a:pt x="15838" y="20689"/>
                    <a:pt x="14769" y="20155"/>
                  </a:cubicBezTo>
                  <a:cubicBezTo>
                    <a:pt x="14314" y="19927"/>
                    <a:pt x="13879" y="19699"/>
                    <a:pt x="13464" y="19471"/>
                  </a:cubicBezTo>
                  <a:cubicBezTo>
                    <a:pt x="12035" y="18705"/>
                    <a:pt x="10751" y="18000"/>
                    <a:pt x="9156" y="17628"/>
                  </a:cubicBezTo>
                  <a:cubicBezTo>
                    <a:pt x="8638" y="17503"/>
                    <a:pt x="8058" y="17420"/>
                    <a:pt x="7478" y="17379"/>
                  </a:cubicBezTo>
                  <a:cubicBezTo>
                    <a:pt x="7188" y="17379"/>
                    <a:pt x="6919" y="17358"/>
                    <a:pt x="6670" y="17358"/>
                  </a:cubicBezTo>
                  <a:lnTo>
                    <a:pt x="6049" y="17358"/>
                  </a:lnTo>
                  <a:cubicBezTo>
                    <a:pt x="4350" y="17358"/>
                    <a:pt x="3294" y="17317"/>
                    <a:pt x="2051" y="15598"/>
                  </a:cubicBezTo>
                  <a:cubicBezTo>
                    <a:pt x="1036" y="14231"/>
                    <a:pt x="559" y="12698"/>
                    <a:pt x="663" y="11020"/>
                  </a:cubicBezTo>
                  <a:cubicBezTo>
                    <a:pt x="808" y="8576"/>
                    <a:pt x="1864" y="5427"/>
                    <a:pt x="2507" y="3729"/>
                  </a:cubicBezTo>
                  <a:cubicBezTo>
                    <a:pt x="2589" y="3501"/>
                    <a:pt x="2672" y="3273"/>
                    <a:pt x="2817" y="3107"/>
                  </a:cubicBezTo>
                  <a:cubicBezTo>
                    <a:pt x="2859" y="3066"/>
                    <a:pt x="2900" y="3045"/>
                    <a:pt x="2942" y="3004"/>
                  </a:cubicBezTo>
                  <a:cubicBezTo>
                    <a:pt x="3522" y="2569"/>
                    <a:pt x="4806" y="2465"/>
                    <a:pt x="5800" y="2361"/>
                  </a:cubicBezTo>
                  <a:cubicBezTo>
                    <a:pt x="6007" y="2361"/>
                    <a:pt x="6214" y="2341"/>
                    <a:pt x="6401" y="2320"/>
                  </a:cubicBezTo>
                  <a:cubicBezTo>
                    <a:pt x="6716" y="2281"/>
                    <a:pt x="7040" y="2266"/>
                    <a:pt x="7366" y="2266"/>
                  </a:cubicBezTo>
                  <a:cubicBezTo>
                    <a:pt x="7555" y="2266"/>
                    <a:pt x="7744" y="2271"/>
                    <a:pt x="7934" y="2279"/>
                  </a:cubicBezTo>
                  <a:cubicBezTo>
                    <a:pt x="8493" y="2279"/>
                    <a:pt x="9073" y="2279"/>
                    <a:pt x="9632" y="2216"/>
                  </a:cubicBezTo>
                  <a:cubicBezTo>
                    <a:pt x="10606" y="2113"/>
                    <a:pt x="11538" y="1844"/>
                    <a:pt x="12408" y="1595"/>
                  </a:cubicBezTo>
                  <a:cubicBezTo>
                    <a:pt x="13071" y="1409"/>
                    <a:pt x="13713" y="1201"/>
                    <a:pt x="14376" y="1119"/>
                  </a:cubicBezTo>
                  <a:cubicBezTo>
                    <a:pt x="14728" y="1056"/>
                    <a:pt x="15101" y="994"/>
                    <a:pt x="15515" y="932"/>
                  </a:cubicBezTo>
                  <a:cubicBezTo>
                    <a:pt x="16959" y="693"/>
                    <a:pt x="18751" y="414"/>
                    <a:pt x="20500" y="414"/>
                  </a:cubicBezTo>
                  <a:close/>
                  <a:moveTo>
                    <a:pt x="17131" y="0"/>
                  </a:moveTo>
                  <a:cubicBezTo>
                    <a:pt x="16551" y="83"/>
                    <a:pt x="15991" y="166"/>
                    <a:pt x="15453" y="249"/>
                  </a:cubicBezTo>
                  <a:cubicBezTo>
                    <a:pt x="15039" y="311"/>
                    <a:pt x="14666" y="373"/>
                    <a:pt x="14334" y="435"/>
                  </a:cubicBezTo>
                  <a:cubicBezTo>
                    <a:pt x="13630" y="539"/>
                    <a:pt x="12946" y="725"/>
                    <a:pt x="12263" y="932"/>
                  </a:cubicBezTo>
                  <a:cubicBezTo>
                    <a:pt x="11414" y="1160"/>
                    <a:pt x="10502" y="1429"/>
                    <a:pt x="9570" y="1533"/>
                  </a:cubicBezTo>
                  <a:cubicBezTo>
                    <a:pt x="9247" y="1570"/>
                    <a:pt x="8924" y="1578"/>
                    <a:pt x="8596" y="1578"/>
                  </a:cubicBezTo>
                  <a:cubicBezTo>
                    <a:pt x="8378" y="1578"/>
                    <a:pt x="8157" y="1574"/>
                    <a:pt x="7934" y="1574"/>
                  </a:cubicBezTo>
                  <a:cubicBezTo>
                    <a:pt x="7395" y="1574"/>
                    <a:pt x="6857" y="1574"/>
                    <a:pt x="6318" y="1636"/>
                  </a:cubicBezTo>
                  <a:cubicBezTo>
                    <a:pt x="6132" y="1657"/>
                    <a:pt x="5945" y="1678"/>
                    <a:pt x="5738" y="1678"/>
                  </a:cubicBezTo>
                  <a:cubicBezTo>
                    <a:pt x="4599" y="1781"/>
                    <a:pt x="3211" y="1926"/>
                    <a:pt x="2527" y="2444"/>
                  </a:cubicBezTo>
                  <a:cubicBezTo>
                    <a:pt x="2486" y="2486"/>
                    <a:pt x="2403" y="2569"/>
                    <a:pt x="2341" y="2610"/>
                  </a:cubicBezTo>
                  <a:cubicBezTo>
                    <a:pt x="2113" y="2859"/>
                    <a:pt x="1989" y="3169"/>
                    <a:pt x="1864" y="3459"/>
                  </a:cubicBezTo>
                  <a:cubicBezTo>
                    <a:pt x="1098" y="5344"/>
                    <a:pt x="21" y="8866"/>
                    <a:pt x="0" y="11476"/>
                  </a:cubicBezTo>
                  <a:cubicBezTo>
                    <a:pt x="0" y="11558"/>
                    <a:pt x="0" y="11621"/>
                    <a:pt x="0" y="11703"/>
                  </a:cubicBezTo>
                  <a:cubicBezTo>
                    <a:pt x="83" y="13692"/>
                    <a:pt x="870" y="15101"/>
                    <a:pt x="2092" y="16426"/>
                  </a:cubicBezTo>
                  <a:cubicBezTo>
                    <a:pt x="3294" y="17731"/>
                    <a:pt x="4329" y="18021"/>
                    <a:pt x="5572" y="18063"/>
                  </a:cubicBezTo>
                  <a:cubicBezTo>
                    <a:pt x="5842" y="18083"/>
                    <a:pt x="6132" y="18083"/>
                    <a:pt x="6422" y="18083"/>
                  </a:cubicBezTo>
                  <a:cubicBezTo>
                    <a:pt x="6836" y="18083"/>
                    <a:pt x="7271" y="18083"/>
                    <a:pt x="7727" y="18125"/>
                  </a:cubicBezTo>
                  <a:cubicBezTo>
                    <a:pt x="9922" y="18270"/>
                    <a:pt x="11351" y="19119"/>
                    <a:pt x="13174" y="20093"/>
                  </a:cubicBezTo>
                  <a:cubicBezTo>
                    <a:pt x="13609" y="20320"/>
                    <a:pt x="14044" y="20548"/>
                    <a:pt x="14500" y="20776"/>
                  </a:cubicBezTo>
                  <a:cubicBezTo>
                    <a:pt x="15204" y="21128"/>
                    <a:pt x="15909" y="21377"/>
                    <a:pt x="16613" y="21522"/>
                  </a:cubicBezTo>
                  <a:cubicBezTo>
                    <a:pt x="17069" y="21603"/>
                    <a:pt x="17512" y="21659"/>
                    <a:pt x="17963" y="21659"/>
                  </a:cubicBezTo>
                  <a:cubicBezTo>
                    <a:pt x="18085" y="21659"/>
                    <a:pt x="18208" y="21655"/>
                    <a:pt x="18332" y="21646"/>
                  </a:cubicBezTo>
                  <a:cubicBezTo>
                    <a:pt x="19679" y="21584"/>
                    <a:pt x="21004" y="21087"/>
                    <a:pt x="22226" y="20175"/>
                  </a:cubicBezTo>
                  <a:cubicBezTo>
                    <a:pt x="24712" y="18332"/>
                    <a:pt x="26742" y="14811"/>
                    <a:pt x="27467" y="12097"/>
                  </a:cubicBezTo>
                  <a:cubicBezTo>
                    <a:pt x="28192" y="9342"/>
                    <a:pt x="28793" y="6173"/>
                    <a:pt x="27384" y="3128"/>
                  </a:cubicBezTo>
                  <a:cubicBezTo>
                    <a:pt x="26556" y="1284"/>
                    <a:pt x="24981" y="394"/>
                    <a:pt x="23158"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4"/>
            <p:cNvSpPr/>
            <p:nvPr/>
          </p:nvSpPr>
          <p:spPr>
            <a:xfrm>
              <a:off x="6260217" y="2107166"/>
              <a:ext cx="623363" cy="463768"/>
            </a:xfrm>
            <a:custGeom>
              <a:rect b="b" l="l" r="r" t="t"/>
              <a:pathLst>
                <a:path extrusionOk="0" h="14469" w="19430">
                  <a:moveTo>
                    <a:pt x="13198" y="657"/>
                  </a:moveTo>
                  <a:cubicBezTo>
                    <a:pt x="15128" y="657"/>
                    <a:pt x="17139" y="1061"/>
                    <a:pt x="17959" y="2822"/>
                  </a:cubicBezTo>
                  <a:cubicBezTo>
                    <a:pt x="18746" y="4521"/>
                    <a:pt x="18477" y="6323"/>
                    <a:pt x="18084" y="7918"/>
                  </a:cubicBezTo>
                  <a:cubicBezTo>
                    <a:pt x="17690" y="9472"/>
                    <a:pt x="16551" y="11398"/>
                    <a:pt x="15204" y="12558"/>
                  </a:cubicBezTo>
                  <a:cubicBezTo>
                    <a:pt x="14198" y="13415"/>
                    <a:pt x="13198" y="13788"/>
                    <a:pt x="12171" y="13788"/>
                  </a:cubicBezTo>
                  <a:cubicBezTo>
                    <a:pt x="11486" y="13788"/>
                    <a:pt x="10788" y="13623"/>
                    <a:pt x="10067" y="13324"/>
                  </a:cubicBezTo>
                  <a:cubicBezTo>
                    <a:pt x="9736" y="13179"/>
                    <a:pt x="9404" y="13055"/>
                    <a:pt x="9073" y="12910"/>
                  </a:cubicBezTo>
                  <a:cubicBezTo>
                    <a:pt x="8099" y="12475"/>
                    <a:pt x="7209" y="12019"/>
                    <a:pt x="6132" y="11812"/>
                  </a:cubicBezTo>
                  <a:cubicBezTo>
                    <a:pt x="5759" y="11729"/>
                    <a:pt x="5386" y="11667"/>
                    <a:pt x="4992" y="11647"/>
                  </a:cubicBezTo>
                  <a:cubicBezTo>
                    <a:pt x="4806" y="11647"/>
                    <a:pt x="4640" y="11626"/>
                    <a:pt x="4454" y="11626"/>
                  </a:cubicBezTo>
                  <a:lnTo>
                    <a:pt x="4039" y="11626"/>
                  </a:lnTo>
                  <a:cubicBezTo>
                    <a:pt x="2900" y="11605"/>
                    <a:pt x="2279" y="11522"/>
                    <a:pt x="1512" y="10279"/>
                  </a:cubicBezTo>
                  <a:cubicBezTo>
                    <a:pt x="953" y="9409"/>
                    <a:pt x="684" y="8394"/>
                    <a:pt x="767" y="7317"/>
                  </a:cubicBezTo>
                  <a:cubicBezTo>
                    <a:pt x="870" y="5722"/>
                    <a:pt x="1533" y="3775"/>
                    <a:pt x="2030" y="2698"/>
                  </a:cubicBezTo>
                  <a:cubicBezTo>
                    <a:pt x="2092" y="2574"/>
                    <a:pt x="2175" y="2429"/>
                    <a:pt x="2258" y="2325"/>
                  </a:cubicBezTo>
                  <a:cubicBezTo>
                    <a:pt x="2299" y="2304"/>
                    <a:pt x="2320" y="2284"/>
                    <a:pt x="2362" y="2263"/>
                  </a:cubicBezTo>
                  <a:cubicBezTo>
                    <a:pt x="2755" y="2015"/>
                    <a:pt x="3646" y="1870"/>
                    <a:pt x="4454" y="1766"/>
                  </a:cubicBezTo>
                  <a:cubicBezTo>
                    <a:pt x="4599" y="1745"/>
                    <a:pt x="4744" y="1725"/>
                    <a:pt x="4868" y="1704"/>
                  </a:cubicBezTo>
                  <a:cubicBezTo>
                    <a:pt x="5241" y="1642"/>
                    <a:pt x="5614" y="1621"/>
                    <a:pt x="5987" y="1580"/>
                  </a:cubicBezTo>
                  <a:cubicBezTo>
                    <a:pt x="6401" y="1559"/>
                    <a:pt x="6815" y="1538"/>
                    <a:pt x="7229" y="1476"/>
                  </a:cubicBezTo>
                  <a:cubicBezTo>
                    <a:pt x="7954" y="1372"/>
                    <a:pt x="8659" y="1227"/>
                    <a:pt x="9259" y="1082"/>
                  </a:cubicBezTo>
                  <a:cubicBezTo>
                    <a:pt x="9674" y="1000"/>
                    <a:pt x="10088" y="896"/>
                    <a:pt x="10481" y="855"/>
                  </a:cubicBezTo>
                  <a:cubicBezTo>
                    <a:pt x="10709" y="834"/>
                    <a:pt x="10937" y="792"/>
                    <a:pt x="11186" y="772"/>
                  </a:cubicBezTo>
                  <a:cubicBezTo>
                    <a:pt x="11805" y="711"/>
                    <a:pt x="12496" y="657"/>
                    <a:pt x="13198" y="657"/>
                  </a:cubicBezTo>
                  <a:close/>
                  <a:moveTo>
                    <a:pt x="13092" y="0"/>
                  </a:moveTo>
                  <a:cubicBezTo>
                    <a:pt x="12437" y="0"/>
                    <a:pt x="11795" y="40"/>
                    <a:pt x="11206" y="88"/>
                  </a:cubicBezTo>
                  <a:cubicBezTo>
                    <a:pt x="10958" y="109"/>
                    <a:pt x="10709" y="150"/>
                    <a:pt x="10502" y="171"/>
                  </a:cubicBezTo>
                  <a:cubicBezTo>
                    <a:pt x="10046" y="212"/>
                    <a:pt x="9611" y="316"/>
                    <a:pt x="9176" y="399"/>
                  </a:cubicBezTo>
                  <a:cubicBezTo>
                    <a:pt x="8576" y="544"/>
                    <a:pt x="7892" y="689"/>
                    <a:pt x="7167" y="792"/>
                  </a:cubicBezTo>
                  <a:cubicBezTo>
                    <a:pt x="6774" y="855"/>
                    <a:pt x="6380" y="875"/>
                    <a:pt x="5966" y="896"/>
                  </a:cubicBezTo>
                  <a:cubicBezTo>
                    <a:pt x="5572" y="917"/>
                    <a:pt x="5158" y="958"/>
                    <a:pt x="4764" y="1020"/>
                  </a:cubicBezTo>
                  <a:cubicBezTo>
                    <a:pt x="4640" y="1041"/>
                    <a:pt x="4495" y="1062"/>
                    <a:pt x="4329" y="1082"/>
                  </a:cubicBezTo>
                  <a:cubicBezTo>
                    <a:pt x="3397" y="1227"/>
                    <a:pt x="2382" y="1393"/>
                    <a:pt x="1968" y="1683"/>
                  </a:cubicBezTo>
                  <a:lnTo>
                    <a:pt x="1823" y="1787"/>
                  </a:lnTo>
                  <a:cubicBezTo>
                    <a:pt x="1657" y="1973"/>
                    <a:pt x="1533" y="2180"/>
                    <a:pt x="1429" y="2387"/>
                  </a:cubicBezTo>
                  <a:cubicBezTo>
                    <a:pt x="684" y="3817"/>
                    <a:pt x="0" y="6447"/>
                    <a:pt x="145" y="8291"/>
                  </a:cubicBezTo>
                  <a:cubicBezTo>
                    <a:pt x="145" y="8332"/>
                    <a:pt x="145" y="8394"/>
                    <a:pt x="145" y="8436"/>
                  </a:cubicBezTo>
                  <a:cubicBezTo>
                    <a:pt x="394" y="10114"/>
                    <a:pt x="1202" y="10735"/>
                    <a:pt x="2154" y="11502"/>
                  </a:cubicBezTo>
                  <a:cubicBezTo>
                    <a:pt x="2921" y="12102"/>
                    <a:pt x="3522" y="12309"/>
                    <a:pt x="4288" y="12372"/>
                  </a:cubicBezTo>
                  <a:cubicBezTo>
                    <a:pt x="4454" y="12372"/>
                    <a:pt x="4619" y="12372"/>
                    <a:pt x="4785" y="12392"/>
                  </a:cubicBezTo>
                  <a:cubicBezTo>
                    <a:pt x="5034" y="12392"/>
                    <a:pt x="5303" y="12413"/>
                    <a:pt x="5572" y="12434"/>
                  </a:cubicBezTo>
                  <a:cubicBezTo>
                    <a:pt x="6856" y="12537"/>
                    <a:pt x="7747" y="13034"/>
                    <a:pt x="8845" y="13552"/>
                  </a:cubicBezTo>
                  <a:cubicBezTo>
                    <a:pt x="9176" y="13697"/>
                    <a:pt x="9529" y="13842"/>
                    <a:pt x="9901" y="13987"/>
                  </a:cubicBezTo>
                  <a:cubicBezTo>
                    <a:pt x="10440" y="14194"/>
                    <a:pt x="10979" y="14360"/>
                    <a:pt x="11538" y="14422"/>
                  </a:cubicBezTo>
                  <a:cubicBezTo>
                    <a:pt x="11755" y="14453"/>
                    <a:pt x="11968" y="14469"/>
                    <a:pt x="12180" y="14469"/>
                  </a:cubicBezTo>
                  <a:cubicBezTo>
                    <a:pt x="12392" y="14469"/>
                    <a:pt x="12605" y="14453"/>
                    <a:pt x="12822" y="14422"/>
                  </a:cubicBezTo>
                  <a:cubicBezTo>
                    <a:pt x="13796" y="14319"/>
                    <a:pt x="14749" y="13842"/>
                    <a:pt x="15681" y="13034"/>
                  </a:cubicBezTo>
                  <a:cubicBezTo>
                    <a:pt x="17151" y="11792"/>
                    <a:pt x="18353" y="9720"/>
                    <a:pt x="18767" y="8022"/>
                  </a:cubicBezTo>
                  <a:cubicBezTo>
                    <a:pt x="19181" y="6302"/>
                    <a:pt x="19430" y="4376"/>
                    <a:pt x="18581" y="2532"/>
                  </a:cubicBezTo>
                  <a:cubicBezTo>
                    <a:pt x="17609" y="445"/>
                    <a:pt x="15277" y="0"/>
                    <a:pt x="13092"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64"/>
            <p:cNvSpPr/>
            <p:nvPr/>
          </p:nvSpPr>
          <p:spPr>
            <a:xfrm>
              <a:off x="6401765" y="2209510"/>
              <a:ext cx="335615" cy="238439"/>
            </a:xfrm>
            <a:custGeom>
              <a:rect b="b" l="l" r="r" t="t"/>
              <a:pathLst>
                <a:path extrusionOk="0" h="7439" w="10461">
                  <a:moveTo>
                    <a:pt x="6316" y="684"/>
                  </a:moveTo>
                  <a:cubicBezTo>
                    <a:pt x="7611" y="684"/>
                    <a:pt x="8737" y="1319"/>
                    <a:pt x="9239" y="2364"/>
                  </a:cubicBezTo>
                  <a:cubicBezTo>
                    <a:pt x="9736" y="3379"/>
                    <a:pt x="9529" y="4559"/>
                    <a:pt x="8679" y="5574"/>
                  </a:cubicBezTo>
                  <a:cubicBezTo>
                    <a:pt x="7932" y="6479"/>
                    <a:pt x="7262" y="6765"/>
                    <a:pt x="6521" y="6765"/>
                  </a:cubicBezTo>
                  <a:cubicBezTo>
                    <a:pt x="5990" y="6765"/>
                    <a:pt x="5422" y="6617"/>
                    <a:pt x="4764" y="6444"/>
                  </a:cubicBezTo>
                  <a:cubicBezTo>
                    <a:pt x="4267" y="6320"/>
                    <a:pt x="3749" y="6175"/>
                    <a:pt x="3190" y="6092"/>
                  </a:cubicBezTo>
                  <a:cubicBezTo>
                    <a:pt x="2859" y="6051"/>
                    <a:pt x="2589" y="6030"/>
                    <a:pt x="2341" y="6009"/>
                  </a:cubicBezTo>
                  <a:cubicBezTo>
                    <a:pt x="1595" y="5989"/>
                    <a:pt x="1347" y="5968"/>
                    <a:pt x="1057" y="5077"/>
                  </a:cubicBezTo>
                  <a:cubicBezTo>
                    <a:pt x="705" y="4062"/>
                    <a:pt x="1098" y="2281"/>
                    <a:pt x="1782" y="1659"/>
                  </a:cubicBezTo>
                  <a:cubicBezTo>
                    <a:pt x="2279" y="1494"/>
                    <a:pt x="4909" y="727"/>
                    <a:pt x="6194" y="686"/>
                  </a:cubicBezTo>
                  <a:cubicBezTo>
                    <a:pt x="6235" y="685"/>
                    <a:pt x="6276" y="684"/>
                    <a:pt x="6316" y="684"/>
                  </a:cubicBezTo>
                  <a:close/>
                  <a:moveTo>
                    <a:pt x="6296" y="1"/>
                  </a:moveTo>
                  <a:cubicBezTo>
                    <a:pt x="6255" y="1"/>
                    <a:pt x="6214" y="1"/>
                    <a:pt x="6173" y="2"/>
                  </a:cubicBezTo>
                  <a:cubicBezTo>
                    <a:pt x="4744" y="44"/>
                    <a:pt x="1844" y="893"/>
                    <a:pt x="1492" y="1038"/>
                  </a:cubicBezTo>
                  <a:lnTo>
                    <a:pt x="1388" y="1100"/>
                  </a:lnTo>
                  <a:cubicBezTo>
                    <a:pt x="394" y="1908"/>
                    <a:pt x="0" y="4124"/>
                    <a:pt x="394" y="5305"/>
                  </a:cubicBezTo>
                  <a:cubicBezTo>
                    <a:pt x="829" y="6631"/>
                    <a:pt x="1512" y="6672"/>
                    <a:pt x="2299" y="6714"/>
                  </a:cubicBezTo>
                  <a:cubicBezTo>
                    <a:pt x="2527" y="6714"/>
                    <a:pt x="2797" y="6734"/>
                    <a:pt x="3087" y="6776"/>
                  </a:cubicBezTo>
                  <a:cubicBezTo>
                    <a:pt x="3604" y="6859"/>
                    <a:pt x="4102" y="6983"/>
                    <a:pt x="4578" y="7107"/>
                  </a:cubicBezTo>
                  <a:cubicBezTo>
                    <a:pt x="5241" y="7273"/>
                    <a:pt x="5883" y="7439"/>
                    <a:pt x="6525" y="7439"/>
                  </a:cubicBezTo>
                  <a:cubicBezTo>
                    <a:pt x="7416" y="7439"/>
                    <a:pt x="8307" y="7128"/>
                    <a:pt x="9218" y="6030"/>
                  </a:cubicBezTo>
                  <a:cubicBezTo>
                    <a:pt x="10233" y="4808"/>
                    <a:pt x="10461" y="3316"/>
                    <a:pt x="9860" y="2053"/>
                  </a:cubicBezTo>
                  <a:cubicBezTo>
                    <a:pt x="9234" y="781"/>
                    <a:pt x="7880" y="1"/>
                    <a:pt x="6296" y="1"/>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3" name="Shape 383"/>
        <p:cNvGrpSpPr/>
        <p:nvPr/>
      </p:nvGrpSpPr>
      <p:grpSpPr>
        <a:xfrm>
          <a:off x="0" y="0"/>
          <a:ext cx="0" cy="0"/>
          <a:chOff x="0" y="0"/>
          <a:chExt cx="0" cy="0"/>
        </a:xfrm>
      </p:grpSpPr>
      <p:sp>
        <p:nvSpPr>
          <p:cNvPr id="384" name="Google Shape;384;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grpSp>
        <p:nvGrpSpPr>
          <p:cNvPr id="385" name="Google Shape;385;p65"/>
          <p:cNvGrpSpPr/>
          <p:nvPr/>
        </p:nvGrpSpPr>
        <p:grpSpPr>
          <a:xfrm>
            <a:off x="-13710" y="-6911"/>
            <a:ext cx="9157658" cy="5155276"/>
            <a:chOff x="238125" y="839425"/>
            <a:chExt cx="7136023" cy="4012825"/>
          </a:xfrm>
        </p:grpSpPr>
        <p:sp>
          <p:nvSpPr>
            <p:cNvPr id="386" name="Google Shape;386;p65"/>
            <p:cNvSpPr/>
            <p:nvPr/>
          </p:nvSpPr>
          <p:spPr>
            <a:xfrm>
              <a:off x="240700" y="839425"/>
              <a:ext cx="7133425" cy="4012825"/>
            </a:xfrm>
            <a:custGeom>
              <a:rect b="b" l="l" r="r" t="t"/>
              <a:pathLst>
                <a:path extrusionOk="0" h="160513" w="285337">
                  <a:moveTo>
                    <a:pt x="1" y="0"/>
                  </a:moveTo>
                  <a:lnTo>
                    <a:pt x="1" y="160513"/>
                  </a:lnTo>
                  <a:lnTo>
                    <a:pt x="285336" y="160513"/>
                  </a:lnTo>
                  <a:lnTo>
                    <a:pt x="28533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5"/>
            <p:cNvSpPr/>
            <p:nvPr/>
          </p:nvSpPr>
          <p:spPr>
            <a:xfrm>
              <a:off x="788600" y="1649850"/>
              <a:ext cx="145525" cy="130525"/>
            </a:xfrm>
            <a:custGeom>
              <a:rect b="b" l="l" r="r" t="t"/>
              <a:pathLst>
                <a:path extrusionOk="0" h="5221" w="5821">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65"/>
            <p:cNvSpPr/>
            <p:nvPr/>
          </p:nvSpPr>
          <p:spPr>
            <a:xfrm>
              <a:off x="2244275" y="1026475"/>
              <a:ext cx="74575" cy="71375"/>
            </a:xfrm>
            <a:custGeom>
              <a:rect b="b" l="l" r="r" t="t"/>
              <a:pathLst>
                <a:path extrusionOk="0" h="2855" w="2983">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5"/>
            <p:cNvSpPr/>
            <p:nvPr/>
          </p:nvSpPr>
          <p:spPr>
            <a:xfrm>
              <a:off x="5206375" y="1026350"/>
              <a:ext cx="74075" cy="71500"/>
            </a:xfrm>
            <a:custGeom>
              <a:rect b="b" l="l" r="r" t="t"/>
              <a:pathLst>
                <a:path extrusionOk="0" h="2860" w="2963">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5"/>
            <p:cNvSpPr/>
            <p:nvPr/>
          </p:nvSpPr>
          <p:spPr>
            <a:xfrm>
              <a:off x="6738700" y="4540500"/>
              <a:ext cx="94775" cy="84950"/>
            </a:xfrm>
            <a:custGeom>
              <a:rect b="b" l="l" r="r" t="t"/>
              <a:pathLst>
                <a:path extrusionOk="0" h="3398" w="3791">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65"/>
            <p:cNvSpPr/>
            <p:nvPr/>
          </p:nvSpPr>
          <p:spPr>
            <a:xfrm>
              <a:off x="6984150" y="1877700"/>
              <a:ext cx="94800" cy="84950"/>
            </a:xfrm>
            <a:custGeom>
              <a:rect b="b" l="l" r="r" t="t"/>
              <a:pathLst>
                <a:path extrusionOk="0" h="3398" w="3792">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5"/>
            <p:cNvSpPr/>
            <p:nvPr/>
          </p:nvSpPr>
          <p:spPr>
            <a:xfrm>
              <a:off x="238125" y="1658125"/>
              <a:ext cx="2600" cy="45075"/>
            </a:xfrm>
            <a:custGeom>
              <a:rect b="b" l="l" r="r" t="t"/>
              <a:pathLst>
                <a:path extrusionOk="0" h="1803" w="104">
                  <a:moveTo>
                    <a:pt x="104" y="1"/>
                  </a:moveTo>
                  <a:cubicBezTo>
                    <a:pt x="62" y="22"/>
                    <a:pt x="41" y="42"/>
                    <a:pt x="0" y="42"/>
                  </a:cubicBezTo>
                  <a:lnTo>
                    <a:pt x="0" y="1803"/>
                  </a:lnTo>
                  <a:cubicBezTo>
                    <a:pt x="41" y="1782"/>
                    <a:pt x="62" y="1762"/>
                    <a:pt x="104" y="1762"/>
                  </a:cubicBezTo>
                  <a:lnTo>
                    <a:pt x="1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5"/>
            <p:cNvSpPr/>
            <p:nvPr/>
          </p:nvSpPr>
          <p:spPr>
            <a:xfrm>
              <a:off x="240700" y="839425"/>
              <a:ext cx="1086475" cy="862750"/>
            </a:xfrm>
            <a:custGeom>
              <a:rect b="b" l="l" r="r" t="t"/>
              <a:pathLst>
                <a:path extrusionOk="0" h="34510" w="43459">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5"/>
            <p:cNvSpPr/>
            <p:nvPr/>
          </p:nvSpPr>
          <p:spPr>
            <a:xfrm>
              <a:off x="1804100" y="3500125"/>
              <a:ext cx="74600" cy="71375"/>
            </a:xfrm>
            <a:custGeom>
              <a:rect b="b" l="l" r="r" t="t"/>
              <a:pathLst>
                <a:path extrusionOk="0" h="2855" w="2984">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65"/>
            <p:cNvSpPr/>
            <p:nvPr/>
          </p:nvSpPr>
          <p:spPr>
            <a:xfrm>
              <a:off x="6052916" y="1257614"/>
              <a:ext cx="1321232" cy="1222376"/>
            </a:xfrm>
            <a:custGeom>
              <a:rect b="b" l="l" r="r" t="t"/>
              <a:pathLst>
                <a:path extrusionOk="0" h="61480" w="66452">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5"/>
            <p:cNvSpPr/>
            <p:nvPr/>
          </p:nvSpPr>
          <p:spPr>
            <a:xfrm rot="10800000">
              <a:off x="238126" y="2927691"/>
              <a:ext cx="582600" cy="911475"/>
            </a:xfrm>
            <a:custGeom>
              <a:rect b="b" l="l" r="r" t="t"/>
              <a:pathLst>
                <a:path extrusionOk="0" h="36459" w="23304">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65"/>
            <p:cNvSpPr/>
            <p:nvPr/>
          </p:nvSpPr>
          <p:spPr>
            <a:xfrm rot="10800000">
              <a:off x="238126" y="3119516"/>
              <a:ext cx="486300" cy="919725"/>
            </a:xfrm>
            <a:custGeom>
              <a:rect b="b" l="l" r="r" t="t"/>
              <a:pathLst>
                <a:path extrusionOk="0" h="36789" w="19452">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5"/>
            <p:cNvSpPr/>
            <p:nvPr/>
          </p:nvSpPr>
          <p:spPr>
            <a:xfrm>
              <a:off x="6685524" y="3235218"/>
              <a:ext cx="195250" cy="156775"/>
            </a:xfrm>
            <a:custGeom>
              <a:rect b="b" l="l" r="r" t="t"/>
              <a:pathLst>
                <a:path extrusionOk="0" h="6271" w="781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65"/>
            <p:cNvSpPr/>
            <p:nvPr/>
          </p:nvSpPr>
          <p:spPr>
            <a:xfrm>
              <a:off x="6909224" y="3458118"/>
              <a:ext cx="138225" cy="127725"/>
            </a:xfrm>
            <a:custGeom>
              <a:rect b="b" l="l" r="r" t="t"/>
              <a:pathLst>
                <a:path extrusionOk="0" h="5109" w="5529">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65"/>
            <p:cNvSpPr/>
            <p:nvPr/>
          </p:nvSpPr>
          <p:spPr>
            <a:xfrm>
              <a:off x="6568474" y="3486343"/>
              <a:ext cx="153825" cy="75375"/>
            </a:xfrm>
            <a:custGeom>
              <a:rect b="b" l="l" r="r" t="t"/>
              <a:pathLst>
                <a:path extrusionOk="0" h="3015" w="6153">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65"/>
            <p:cNvSpPr/>
            <p:nvPr/>
          </p:nvSpPr>
          <p:spPr>
            <a:xfrm>
              <a:off x="7113274" y="3646818"/>
              <a:ext cx="122325" cy="77525"/>
            </a:xfrm>
            <a:custGeom>
              <a:rect b="b" l="l" r="r" t="t"/>
              <a:pathLst>
                <a:path extrusionOk="0" h="3101" w="4893">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5"/>
            <p:cNvSpPr/>
            <p:nvPr/>
          </p:nvSpPr>
          <p:spPr>
            <a:xfrm>
              <a:off x="7087374" y="3324768"/>
              <a:ext cx="75100" cy="67775"/>
            </a:xfrm>
            <a:custGeom>
              <a:rect b="b" l="l" r="r" t="t"/>
              <a:pathLst>
                <a:path extrusionOk="0" h="2711" w="3004">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65"/>
            <p:cNvSpPr/>
            <p:nvPr/>
          </p:nvSpPr>
          <p:spPr>
            <a:xfrm>
              <a:off x="3254600" y="839425"/>
              <a:ext cx="1860650" cy="811175"/>
            </a:xfrm>
            <a:custGeom>
              <a:rect b="b" l="l" r="r" t="t"/>
              <a:pathLst>
                <a:path extrusionOk="0" h="32447" w="74426">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4" name="Google Shape;404;p65"/>
          <p:cNvSpPr txBox="1"/>
          <p:nvPr>
            <p:ph type="ctrTitle"/>
          </p:nvPr>
        </p:nvSpPr>
        <p:spPr>
          <a:xfrm>
            <a:off x="1938528" y="1746504"/>
            <a:ext cx="5266800" cy="1143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7200"/>
              <a:buFont typeface="Caveat"/>
              <a:buNone/>
              <a:defRPr sz="7200">
                <a:solidFill>
                  <a:schemeClr val="dk2"/>
                </a:solidFill>
                <a:latin typeface="Caveat"/>
                <a:ea typeface="Caveat"/>
                <a:cs typeface="Caveat"/>
                <a:sym typeface="Caveat"/>
              </a:defRPr>
            </a:lvl1pPr>
            <a:lvl2pPr lvl="1" algn="ctr">
              <a:lnSpc>
                <a:spcPct val="100000"/>
              </a:lnSpc>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2pPr>
            <a:lvl3pPr lvl="2" algn="ctr">
              <a:lnSpc>
                <a:spcPct val="100000"/>
              </a:lnSpc>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3pPr>
            <a:lvl4pPr lvl="3" algn="ctr">
              <a:lnSpc>
                <a:spcPct val="100000"/>
              </a:lnSpc>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4pPr>
            <a:lvl5pPr lvl="4" algn="ctr">
              <a:lnSpc>
                <a:spcPct val="100000"/>
              </a:lnSpc>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5pPr>
            <a:lvl6pPr lvl="5" algn="ctr">
              <a:lnSpc>
                <a:spcPct val="100000"/>
              </a:lnSpc>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6pPr>
            <a:lvl7pPr lvl="6" algn="ctr">
              <a:lnSpc>
                <a:spcPct val="100000"/>
              </a:lnSpc>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7pPr>
            <a:lvl8pPr lvl="7" algn="ctr">
              <a:lnSpc>
                <a:spcPct val="100000"/>
              </a:lnSpc>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8pPr>
            <a:lvl9pPr lvl="8" algn="ctr">
              <a:lnSpc>
                <a:spcPct val="100000"/>
              </a:lnSpc>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9pPr>
          </a:lstStyle>
          <a:p/>
        </p:txBody>
      </p:sp>
      <p:sp>
        <p:nvSpPr>
          <p:cNvPr id="405" name="Google Shape;405;p65"/>
          <p:cNvSpPr txBox="1"/>
          <p:nvPr>
            <p:ph idx="1" type="subTitle"/>
          </p:nvPr>
        </p:nvSpPr>
        <p:spPr>
          <a:xfrm>
            <a:off x="1938528" y="2999232"/>
            <a:ext cx="5266800" cy="40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1600"/>
              <a:buFont typeface="Nunito"/>
              <a:buNone/>
              <a:defRPr b="0" i="0" sz="1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1600"/>
              <a:buFont typeface="Nunito"/>
              <a:buNone/>
              <a:defRPr b="0" i="0" sz="16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1600"/>
              <a:buFont typeface="Nunito"/>
              <a:buNone/>
              <a:defRPr b="0" i="0" sz="16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1600"/>
              <a:buFont typeface="Nunito"/>
              <a:buNone/>
              <a:defRPr b="0" i="0" sz="16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1600"/>
              <a:buFont typeface="Nunito"/>
              <a:buNone/>
              <a:defRPr b="0" i="0" sz="16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1600"/>
              <a:buFont typeface="Nunito"/>
              <a:buNone/>
              <a:defRPr b="0" i="0" sz="16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1600"/>
              <a:buFont typeface="Nunito"/>
              <a:buNone/>
              <a:defRPr b="0" i="0" sz="16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1600"/>
              <a:buFont typeface="Nunito"/>
              <a:buNone/>
              <a:defRPr b="0" i="0" sz="16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1600"/>
              <a:buFont typeface="Nunito"/>
              <a:buNone/>
              <a:defRPr b="0" i="0" sz="1600" u="none" cap="none" strike="noStrike">
                <a:solidFill>
                  <a:schemeClr val="dk2"/>
                </a:solidFill>
                <a:latin typeface="Arial"/>
                <a:ea typeface="Arial"/>
                <a:cs typeface="Arial"/>
                <a:sym typeface="Arial"/>
              </a:defRPr>
            </a:lvl9pPr>
          </a:lstStyle>
          <a:p/>
        </p:txBody>
      </p:sp>
      <p:sp>
        <p:nvSpPr>
          <p:cNvPr id="406" name="Google Shape;406;p65"/>
          <p:cNvSpPr/>
          <p:nvPr/>
        </p:nvSpPr>
        <p:spPr>
          <a:xfrm>
            <a:off x="3776924" y="4423399"/>
            <a:ext cx="2293706" cy="720150"/>
          </a:xfrm>
          <a:custGeom>
            <a:rect b="b" l="l" r="r" t="t"/>
            <a:pathLst>
              <a:path extrusionOk="0" h="71979" w="229256">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a:off x="358125" y="4608900"/>
            <a:ext cx="1353907" cy="536813"/>
          </a:xfrm>
          <a:custGeom>
            <a:rect b="b" l="l" r="r" t="t"/>
            <a:pathLst>
              <a:path extrusionOk="0" h="64579" w="162827">
                <a:moveTo>
                  <a:pt x="113113" y="0"/>
                </a:moveTo>
                <a:cubicBezTo>
                  <a:pt x="109831" y="0"/>
                  <a:pt x="106719" y="214"/>
                  <a:pt x="103945" y="647"/>
                </a:cubicBezTo>
                <a:cubicBezTo>
                  <a:pt x="89572" y="2922"/>
                  <a:pt x="74477" y="8139"/>
                  <a:pt x="59160" y="16075"/>
                </a:cubicBezTo>
                <a:cubicBezTo>
                  <a:pt x="47450" y="22179"/>
                  <a:pt x="35518" y="29893"/>
                  <a:pt x="23642" y="39106"/>
                </a:cubicBezTo>
                <a:lnTo>
                  <a:pt x="23143" y="39494"/>
                </a:lnTo>
                <a:cubicBezTo>
                  <a:pt x="14319" y="46320"/>
                  <a:pt x="3608" y="54644"/>
                  <a:pt x="1" y="64578"/>
                </a:cubicBezTo>
                <a:lnTo>
                  <a:pt x="2443" y="64578"/>
                </a:lnTo>
                <a:cubicBezTo>
                  <a:pt x="6105" y="55588"/>
                  <a:pt x="16206" y="47763"/>
                  <a:pt x="24530" y="41270"/>
                </a:cubicBezTo>
                <a:lnTo>
                  <a:pt x="25030" y="40881"/>
                </a:lnTo>
                <a:cubicBezTo>
                  <a:pt x="36795" y="31780"/>
                  <a:pt x="48615" y="24122"/>
                  <a:pt x="60159" y="18128"/>
                </a:cubicBezTo>
                <a:cubicBezTo>
                  <a:pt x="75309" y="10248"/>
                  <a:pt x="90127" y="5142"/>
                  <a:pt x="104278" y="2922"/>
                </a:cubicBezTo>
                <a:cubicBezTo>
                  <a:pt x="106871" y="2515"/>
                  <a:pt x="109878" y="2300"/>
                  <a:pt x="113124" y="2300"/>
                </a:cubicBezTo>
                <a:cubicBezTo>
                  <a:pt x="126688" y="2300"/>
                  <a:pt x="144423" y="6052"/>
                  <a:pt x="153559" y="15187"/>
                </a:cubicBezTo>
                <a:cubicBezTo>
                  <a:pt x="158498" y="20182"/>
                  <a:pt x="160440" y="26286"/>
                  <a:pt x="159275" y="33334"/>
                </a:cubicBezTo>
                <a:cubicBezTo>
                  <a:pt x="158331" y="39217"/>
                  <a:pt x="155002" y="44433"/>
                  <a:pt x="152171" y="48262"/>
                </a:cubicBezTo>
                <a:cubicBezTo>
                  <a:pt x="148009" y="54089"/>
                  <a:pt x="143070" y="59528"/>
                  <a:pt x="137465" y="64578"/>
                </a:cubicBezTo>
                <a:lnTo>
                  <a:pt x="140850" y="64578"/>
                </a:lnTo>
                <a:cubicBezTo>
                  <a:pt x="145789" y="59917"/>
                  <a:pt x="150229" y="54922"/>
                  <a:pt x="154058" y="49650"/>
                </a:cubicBezTo>
                <a:cubicBezTo>
                  <a:pt x="157000" y="45543"/>
                  <a:pt x="160496" y="40049"/>
                  <a:pt x="161550" y="33722"/>
                </a:cubicBezTo>
                <a:cubicBezTo>
                  <a:pt x="162827" y="25898"/>
                  <a:pt x="160662" y="19127"/>
                  <a:pt x="155168" y="13633"/>
                </a:cubicBezTo>
                <a:cubicBezTo>
                  <a:pt x="148231" y="6641"/>
                  <a:pt x="137687" y="3311"/>
                  <a:pt x="130084" y="1757"/>
                </a:cubicBezTo>
                <a:cubicBezTo>
                  <a:pt x="129751" y="1701"/>
                  <a:pt x="129418" y="1646"/>
                  <a:pt x="129085" y="1535"/>
                </a:cubicBezTo>
                <a:cubicBezTo>
                  <a:pt x="123774" y="520"/>
                  <a:pt x="118237" y="0"/>
                  <a:pt x="113113"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8" name="Google Shape;408;p65"/>
          <p:cNvGrpSpPr/>
          <p:nvPr/>
        </p:nvGrpSpPr>
        <p:grpSpPr>
          <a:xfrm rot="240">
            <a:off x="7345597" y="2442119"/>
            <a:ext cx="489135" cy="447357"/>
            <a:chOff x="5177300" y="2314950"/>
            <a:chExt cx="341575" cy="312400"/>
          </a:xfrm>
        </p:grpSpPr>
        <p:sp>
          <p:nvSpPr>
            <p:cNvPr id="409" name="Google Shape;409;p65"/>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65"/>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65"/>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65"/>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5"/>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4" name="Google Shape;414;p65"/>
          <p:cNvGrpSpPr/>
          <p:nvPr/>
        </p:nvGrpSpPr>
        <p:grpSpPr>
          <a:xfrm rot="-5400000">
            <a:off x="1379179" y="1586884"/>
            <a:ext cx="489135" cy="447388"/>
            <a:chOff x="5177300" y="2314950"/>
            <a:chExt cx="341575" cy="312400"/>
          </a:xfrm>
        </p:grpSpPr>
        <p:sp>
          <p:nvSpPr>
            <p:cNvPr id="415" name="Google Shape;415;p65"/>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5"/>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5"/>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5"/>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5"/>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1"/>
        </a:solidFill>
      </p:bgPr>
    </p:bg>
    <p:spTree>
      <p:nvGrpSpPr>
        <p:cNvPr id="420" name="Shape 420"/>
        <p:cNvGrpSpPr/>
        <p:nvPr/>
      </p:nvGrpSpPr>
      <p:grpSpPr>
        <a:xfrm>
          <a:off x="0" y="0"/>
          <a:ext cx="0" cy="0"/>
          <a:chOff x="0" y="0"/>
          <a:chExt cx="0" cy="0"/>
        </a:xfrm>
      </p:grpSpPr>
      <p:sp>
        <p:nvSpPr>
          <p:cNvPr id="421" name="Google Shape;421;p66"/>
          <p:cNvSpPr/>
          <p:nvPr/>
        </p:nvSpPr>
        <p:spPr>
          <a:xfrm>
            <a:off x="687622" y="1034837"/>
            <a:ext cx="187232" cy="167907"/>
          </a:xfrm>
          <a:custGeom>
            <a:rect b="b" l="l" r="r" t="t"/>
            <a:pathLst>
              <a:path extrusionOk="0" h="5221" w="5821">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66"/>
          <p:cNvSpPr/>
          <p:nvPr/>
        </p:nvSpPr>
        <p:spPr>
          <a:xfrm>
            <a:off x="2560494" y="232927"/>
            <a:ext cx="95948" cy="91817"/>
          </a:xfrm>
          <a:custGeom>
            <a:rect b="b" l="l" r="r" t="t"/>
            <a:pathLst>
              <a:path extrusionOk="0" h="2855" w="2983">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66"/>
          <p:cNvSpPr/>
          <p:nvPr/>
        </p:nvSpPr>
        <p:spPr>
          <a:xfrm>
            <a:off x="6371532" y="232766"/>
            <a:ext cx="95305" cy="91978"/>
          </a:xfrm>
          <a:custGeom>
            <a:rect b="b" l="l" r="r" t="t"/>
            <a:pathLst>
              <a:path extrusionOk="0" h="2860" w="2963">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6"/>
          <p:cNvSpPr/>
          <p:nvPr/>
        </p:nvSpPr>
        <p:spPr>
          <a:xfrm>
            <a:off x="8343021" y="4753369"/>
            <a:ext cx="121938" cy="109280"/>
          </a:xfrm>
          <a:custGeom>
            <a:rect b="b" l="l" r="r" t="t"/>
            <a:pathLst>
              <a:path extrusionOk="0" h="3398" w="3791">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6"/>
          <p:cNvSpPr/>
          <p:nvPr/>
        </p:nvSpPr>
        <p:spPr>
          <a:xfrm>
            <a:off x="8658817" y="1327943"/>
            <a:ext cx="121970" cy="109280"/>
          </a:xfrm>
          <a:custGeom>
            <a:rect b="b" l="l" r="r" t="t"/>
            <a:pathLst>
              <a:path extrusionOk="0" h="3398" w="3792">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6"/>
          <p:cNvSpPr/>
          <p:nvPr/>
        </p:nvSpPr>
        <p:spPr>
          <a:xfrm>
            <a:off x="-20619" y="1045481"/>
            <a:ext cx="3345" cy="57984"/>
          </a:xfrm>
          <a:custGeom>
            <a:rect b="b" l="l" r="r" t="t"/>
            <a:pathLst>
              <a:path extrusionOk="0" h="1803" w="104">
                <a:moveTo>
                  <a:pt x="104" y="1"/>
                </a:moveTo>
                <a:cubicBezTo>
                  <a:pt x="62" y="22"/>
                  <a:pt x="41" y="42"/>
                  <a:pt x="0" y="42"/>
                </a:cubicBezTo>
                <a:lnTo>
                  <a:pt x="0" y="1803"/>
                </a:lnTo>
                <a:cubicBezTo>
                  <a:pt x="41" y="1782"/>
                  <a:pt x="62" y="1762"/>
                  <a:pt x="104" y="1762"/>
                </a:cubicBezTo>
                <a:lnTo>
                  <a:pt x="1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6"/>
          <p:cNvSpPr/>
          <p:nvPr/>
        </p:nvSpPr>
        <p:spPr>
          <a:xfrm>
            <a:off x="-1348" y="-7694"/>
            <a:ext cx="1397859" cy="1109842"/>
          </a:xfrm>
          <a:custGeom>
            <a:rect b="b" l="l" r="r" t="t"/>
            <a:pathLst>
              <a:path extrusionOk="0" h="34510" w="43459">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6"/>
          <p:cNvSpPr/>
          <p:nvPr/>
        </p:nvSpPr>
        <p:spPr>
          <a:xfrm>
            <a:off x="1994165" y="3415030"/>
            <a:ext cx="95980" cy="91817"/>
          </a:xfrm>
          <a:custGeom>
            <a:rect b="b" l="l" r="r" t="t"/>
            <a:pathLst>
              <a:path extrusionOk="0" h="2855" w="2984">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6"/>
          <p:cNvSpPr/>
          <p:nvPr/>
        </p:nvSpPr>
        <p:spPr>
          <a:xfrm>
            <a:off x="7460691" y="530265"/>
            <a:ext cx="1699897" cy="1572465"/>
          </a:xfrm>
          <a:custGeom>
            <a:rect b="b" l="l" r="r" t="t"/>
            <a:pathLst>
              <a:path extrusionOk="0" h="61480" w="66452">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6"/>
          <p:cNvSpPr/>
          <p:nvPr/>
        </p:nvSpPr>
        <p:spPr>
          <a:xfrm rot="10800000">
            <a:off x="-8649" y="2678651"/>
            <a:ext cx="749573" cy="1172521"/>
          </a:xfrm>
          <a:custGeom>
            <a:rect b="b" l="l" r="r" t="t"/>
            <a:pathLst>
              <a:path extrusionOk="0" h="36459" w="23304">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66"/>
          <p:cNvSpPr/>
          <p:nvPr/>
        </p:nvSpPr>
        <p:spPr>
          <a:xfrm rot="10800000">
            <a:off x="-8649" y="2925415"/>
            <a:ext cx="625674" cy="1183134"/>
          </a:xfrm>
          <a:custGeom>
            <a:rect b="b" l="l" r="r" t="t"/>
            <a:pathLst>
              <a:path extrusionOk="0" h="36789" w="19452">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66"/>
          <p:cNvSpPr/>
          <p:nvPr/>
        </p:nvSpPr>
        <p:spPr>
          <a:xfrm>
            <a:off x="8274605" y="3074254"/>
            <a:ext cx="251209" cy="201675"/>
          </a:xfrm>
          <a:custGeom>
            <a:rect b="b" l="l" r="r" t="t"/>
            <a:pathLst>
              <a:path extrusionOk="0" h="6271" w="781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6"/>
          <p:cNvSpPr/>
          <p:nvPr/>
        </p:nvSpPr>
        <p:spPr>
          <a:xfrm>
            <a:off x="8562417" y="3360992"/>
            <a:ext cx="177840" cy="164305"/>
          </a:xfrm>
          <a:custGeom>
            <a:rect b="b" l="l" r="r" t="t"/>
            <a:pathLst>
              <a:path extrusionOk="0" h="5109" w="5529">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66"/>
          <p:cNvSpPr/>
          <p:nvPr/>
        </p:nvSpPr>
        <p:spPr>
          <a:xfrm>
            <a:off x="8124008" y="3397301"/>
            <a:ext cx="197911" cy="96962"/>
          </a:xfrm>
          <a:custGeom>
            <a:rect b="b" l="l" r="r" t="t"/>
            <a:pathLst>
              <a:path extrusionOk="0" h="3015" w="6153">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66"/>
          <p:cNvSpPr/>
          <p:nvPr/>
        </p:nvSpPr>
        <p:spPr>
          <a:xfrm>
            <a:off x="8824948" y="3603736"/>
            <a:ext cx="157383" cy="99728"/>
          </a:xfrm>
          <a:custGeom>
            <a:rect b="b" l="l" r="r" t="t"/>
            <a:pathLst>
              <a:path extrusionOk="0" h="3101" w="4893">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6"/>
          <p:cNvSpPr/>
          <p:nvPr/>
        </p:nvSpPr>
        <p:spPr>
          <a:xfrm>
            <a:off x="8791625" y="3189451"/>
            <a:ext cx="96624" cy="87186"/>
          </a:xfrm>
          <a:custGeom>
            <a:rect b="b" l="l" r="r" t="t"/>
            <a:pathLst>
              <a:path extrusionOk="0" h="2711" w="3004">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66"/>
          <p:cNvSpPr/>
          <p:nvPr/>
        </p:nvSpPr>
        <p:spPr>
          <a:xfrm>
            <a:off x="3860378" y="-7694"/>
            <a:ext cx="2393912" cy="1043496"/>
          </a:xfrm>
          <a:custGeom>
            <a:rect b="b" l="l" r="r" t="t"/>
            <a:pathLst>
              <a:path extrusionOk="0" h="32447" w="74426">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6"/>
          <p:cNvSpPr/>
          <p:nvPr/>
        </p:nvSpPr>
        <p:spPr>
          <a:xfrm>
            <a:off x="3776924" y="4423399"/>
            <a:ext cx="2293706" cy="720150"/>
          </a:xfrm>
          <a:custGeom>
            <a:rect b="b" l="l" r="r" t="t"/>
            <a:pathLst>
              <a:path extrusionOk="0" h="71979" w="229256">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6"/>
          <p:cNvSpPr/>
          <p:nvPr/>
        </p:nvSpPr>
        <p:spPr>
          <a:xfrm>
            <a:off x="358125" y="4608900"/>
            <a:ext cx="1353907" cy="536813"/>
          </a:xfrm>
          <a:custGeom>
            <a:rect b="b" l="l" r="r" t="t"/>
            <a:pathLst>
              <a:path extrusionOk="0" h="64579" w="162827">
                <a:moveTo>
                  <a:pt x="113113" y="0"/>
                </a:moveTo>
                <a:cubicBezTo>
                  <a:pt x="109831" y="0"/>
                  <a:pt x="106719" y="214"/>
                  <a:pt x="103945" y="647"/>
                </a:cubicBezTo>
                <a:cubicBezTo>
                  <a:pt x="89572" y="2922"/>
                  <a:pt x="74477" y="8139"/>
                  <a:pt x="59160" y="16075"/>
                </a:cubicBezTo>
                <a:cubicBezTo>
                  <a:pt x="47450" y="22179"/>
                  <a:pt x="35518" y="29893"/>
                  <a:pt x="23642" y="39106"/>
                </a:cubicBezTo>
                <a:lnTo>
                  <a:pt x="23143" y="39494"/>
                </a:lnTo>
                <a:cubicBezTo>
                  <a:pt x="14319" y="46320"/>
                  <a:pt x="3608" y="54644"/>
                  <a:pt x="1" y="64578"/>
                </a:cubicBezTo>
                <a:lnTo>
                  <a:pt x="2443" y="64578"/>
                </a:lnTo>
                <a:cubicBezTo>
                  <a:pt x="6105" y="55588"/>
                  <a:pt x="16206" y="47763"/>
                  <a:pt x="24530" y="41270"/>
                </a:cubicBezTo>
                <a:lnTo>
                  <a:pt x="25030" y="40881"/>
                </a:lnTo>
                <a:cubicBezTo>
                  <a:pt x="36795" y="31780"/>
                  <a:pt x="48615" y="24122"/>
                  <a:pt x="60159" y="18128"/>
                </a:cubicBezTo>
                <a:cubicBezTo>
                  <a:pt x="75309" y="10248"/>
                  <a:pt x="90127" y="5142"/>
                  <a:pt x="104278" y="2922"/>
                </a:cubicBezTo>
                <a:cubicBezTo>
                  <a:pt x="106871" y="2515"/>
                  <a:pt x="109878" y="2300"/>
                  <a:pt x="113124" y="2300"/>
                </a:cubicBezTo>
                <a:cubicBezTo>
                  <a:pt x="126688" y="2300"/>
                  <a:pt x="144423" y="6052"/>
                  <a:pt x="153559" y="15187"/>
                </a:cubicBezTo>
                <a:cubicBezTo>
                  <a:pt x="158498" y="20182"/>
                  <a:pt x="160440" y="26286"/>
                  <a:pt x="159275" y="33334"/>
                </a:cubicBezTo>
                <a:cubicBezTo>
                  <a:pt x="158331" y="39217"/>
                  <a:pt x="155002" y="44433"/>
                  <a:pt x="152171" y="48262"/>
                </a:cubicBezTo>
                <a:cubicBezTo>
                  <a:pt x="148009" y="54089"/>
                  <a:pt x="143070" y="59528"/>
                  <a:pt x="137465" y="64578"/>
                </a:cubicBezTo>
                <a:lnTo>
                  <a:pt x="140850" y="64578"/>
                </a:lnTo>
                <a:cubicBezTo>
                  <a:pt x="145789" y="59917"/>
                  <a:pt x="150229" y="54922"/>
                  <a:pt x="154058" y="49650"/>
                </a:cubicBezTo>
                <a:cubicBezTo>
                  <a:pt x="157000" y="45543"/>
                  <a:pt x="160496" y="40049"/>
                  <a:pt x="161550" y="33722"/>
                </a:cubicBezTo>
                <a:cubicBezTo>
                  <a:pt x="162827" y="25898"/>
                  <a:pt x="160662" y="19127"/>
                  <a:pt x="155168" y="13633"/>
                </a:cubicBezTo>
                <a:cubicBezTo>
                  <a:pt x="148231" y="6641"/>
                  <a:pt x="137687" y="3311"/>
                  <a:pt x="130084" y="1757"/>
                </a:cubicBezTo>
                <a:cubicBezTo>
                  <a:pt x="129751" y="1701"/>
                  <a:pt x="129418" y="1646"/>
                  <a:pt x="129085" y="1535"/>
                </a:cubicBezTo>
                <a:cubicBezTo>
                  <a:pt x="123774" y="520"/>
                  <a:pt x="118237" y="0"/>
                  <a:pt x="113113"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6"/>
          <p:cNvSpPr txBox="1"/>
          <p:nvPr>
            <p:ph hasCustomPrompt="1" type="title"/>
          </p:nvPr>
        </p:nvSpPr>
        <p:spPr>
          <a:xfrm>
            <a:off x="1389888" y="1728216"/>
            <a:ext cx="6364200" cy="1225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41" name="Google Shape;441;p66"/>
          <p:cNvSpPr txBox="1"/>
          <p:nvPr>
            <p:ph idx="1" type="subTitle"/>
          </p:nvPr>
        </p:nvSpPr>
        <p:spPr>
          <a:xfrm>
            <a:off x="1399032" y="2926080"/>
            <a:ext cx="6355200" cy="466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42" name="Shape 44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accent6"/>
        </a:solidFill>
      </p:bgPr>
    </p:bg>
    <p:spTree>
      <p:nvGrpSpPr>
        <p:cNvPr id="443" name="Shape 443"/>
        <p:cNvGrpSpPr/>
        <p:nvPr/>
      </p:nvGrpSpPr>
      <p:grpSpPr>
        <a:xfrm>
          <a:off x="0" y="0"/>
          <a:ext cx="0" cy="0"/>
          <a:chOff x="0" y="0"/>
          <a:chExt cx="0" cy="0"/>
        </a:xfrm>
      </p:grpSpPr>
      <p:sp>
        <p:nvSpPr>
          <p:cNvPr id="444" name="Google Shape;444;p68"/>
          <p:cNvSpPr txBox="1"/>
          <p:nvPr>
            <p:ph type="title"/>
          </p:nvPr>
        </p:nvSpPr>
        <p:spPr>
          <a:xfrm>
            <a:off x="1444100" y="420024"/>
            <a:ext cx="62556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400"/>
              <a:buNone/>
              <a:defRPr>
                <a:solidFill>
                  <a:schemeClr val="dk2"/>
                </a:solidFill>
              </a:defRPr>
            </a:lvl1pPr>
            <a:lvl2pPr lvl="1" algn="ctr">
              <a:lnSpc>
                <a:spcPct val="100000"/>
              </a:lnSpc>
              <a:spcBef>
                <a:spcPts val="0"/>
              </a:spcBef>
              <a:spcAft>
                <a:spcPts val="0"/>
              </a:spcAft>
              <a:buClr>
                <a:schemeClr val="dk2"/>
              </a:buClr>
              <a:buSzPts val="4400"/>
              <a:buNone/>
              <a:defRPr>
                <a:solidFill>
                  <a:schemeClr val="dk2"/>
                </a:solidFill>
              </a:defRPr>
            </a:lvl2pPr>
            <a:lvl3pPr lvl="2" algn="ctr">
              <a:lnSpc>
                <a:spcPct val="100000"/>
              </a:lnSpc>
              <a:spcBef>
                <a:spcPts val="0"/>
              </a:spcBef>
              <a:spcAft>
                <a:spcPts val="0"/>
              </a:spcAft>
              <a:buClr>
                <a:schemeClr val="dk2"/>
              </a:buClr>
              <a:buSzPts val="4400"/>
              <a:buNone/>
              <a:defRPr>
                <a:solidFill>
                  <a:schemeClr val="dk2"/>
                </a:solidFill>
              </a:defRPr>
            </a:lvl3pPr>
            <a:lvl4pPr lvl="3" algn="ctr">
              <a:lnSpc>
                <a:spcPct val="100000"/>
              </a:lnSpc>
              <a:spcBef>
                <a:spcPts val="0"/>
              </a:spcBef>
              <a:spcAft>
                <a:spcPts val="0"/>
              </a:spcAft>
              <a:buClr>
                <a:schemeClr val="dk2"/>
              </a:buClr>
              <a:buSzPts val="4400"/>
              <a:buNone/>
              <a:defRPr>
                <a:solidFill>
                  <a:schemeClr val="dk2"/>
                </a:solidFill>
              </a:defRPr>
            </a:lvl4pPr>
            <a:lvl5pPr lvl="4" algn="ctr">
              <a:lnSpc>
                <a:spcPct val="100000"/>
              </a:lnSpc>
              <a:spcBef>
                <a:spcPts val="0"/>
              </a:spcBef>
              <a:spcAft>
                <a:spcPts val="0"/>
              </a:spcAft>
              <a:buClr>
                <a:schemeClr val="dk2"/>
              </a:buClr>
              <a:buSzPts val="4400"/>
              <a:buNone/>
              <a:defRPr>
                <a:solidFill>
                  <a:schemeClr val="dk2"/>
                </a:solidFill>
              </a:defRPr>
            </a:lvl5pPr>
            <a:lvl6pPr lvl="5" algn="ctr">
              <a:lnSpc>
                <a:spcPct val="100000"/>
              </a:lnSpc>
              <a:spcBef>
                <a:spcPts val="0"/>
              </a:spcBef>
              <a:spcAft>
                <a:spcPts val="0"/>
              </a:spcAft>
              <a:buClr>
                <a:schemeClr val="dk2"/>
              </a:buClr>
              <a:buSzPts val="4400"/>
              <a:buNone/>
              <a:defRPr>
                <a:solidFill>
                  <a:schemeClr val="dk2"/>
                </a:solidFill>
              </a:defRPr>
            </a:lvl6pPr>
            <a:lvl7pPr lvl="6" algn="ctr">
              <a:lnSpc>
                <a:spcPct val="100000"/>
              </a:lnSpc>
              <a:spcBef>
                <a:spcPts val="0"/>
              </a:spcBef>
              <a:spcAft>
                <a:spcPts val="0"/>
              </a:spcAft>
              <a:buClr>
                <a:schemeClr val="dk2"/>
              </a:buClr>
              <a:buSzPts val="4400"/>
              <a:buNone/>
              <a:defRPr>
                <a:solidFill>
                  <a:schemeClr val="dk2"/>
                </a:solidFill>
              </a:defRPr>
            </a:lvl7pPr>
            <a:lvl8pPr lvl="7" algn="ctr">
              <a:lnSpc>
                <a:spcPct val="100000"/>
              </a:lnSpc>
              <a:spcBef>
                <a:spcPts val="0"/>
              </a:spcBef>
              <a:spcAft>
                <a:spcPts val="0"/>
              </a:spcAft>
              <a:buClr>
                <a:schemeClr val="dk2"/>
              </a:buClr>
              <a:buSzPts val="4400"/>
              <a:buNone/>
              <a:defRPr>
                <a:solidFill>
                  <a:schemeClr val="dk2"/>
                </a:solidFill>
              </a:defRPr>
            </a:lvl8pPr>
            <a:lvl9pPr lvl="8" algn="ctr">
              <a:lnSpc>
                <a:spcPct val="100000"/>
              </a:lnSpc>
              <a:spcBef>
                <a:spcPts val="0"/>
              </a:spcBef>
              <a:spcAft>
                <a:spcPts val="0"/>
              </a:spcAft>
              <a:buClr>
                <a:schemeClr val="dk2"/>
              </a:buClr>
              <a:buSzPts val="4400"/>
              <a:buNone/>
              <a:defRPr>
                <a:solidFill>
                  <a:schemeClr val="dk2"/>
                </a:solidFill>
              </a:defRPr>
            </a:lvl9pPr>
          </a:lstStyle>
          <a:p/>
        </p:txBody>
      </p:sp>
      <p:sp>
        <p:nvSpPr>
          <p:cNvPr id="445" name="Google Shape;445;p68"/>
          <p:cNvSpPr txBox="1"/>
          <p:nvPr>
            <p:ph idx="1" type="subTitle"/>
          </p:nvPr>
        </p:nvSpPr>
        <p:spPr>
          <a:xfrm>
            <a:off x="1124712" y="1645920"/>
            <a:ext cx="2459700" cy="3567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1pPr>
            <a:lvl2pPr lvl="1" marR="0" rtl="0" algn="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2pPr>
            <a:lvl3pPr lvl="2" marR="0" rtl="0" algn="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3pPr>
            <a:lvl4pPr lvl="3" marR="0" rtl="0" algn="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4pPr>
            <a:lvl5pPr lvl="4" marR="0" rtl="0" algn="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5pPr>
            <a:lvl6pPr lvl="5" marR="0" rtl="0" algn="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6pPr>
            <a:lvl7pPr lvl="6" marR="0" rtl="0" algn="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7pPr>
            <a:lvl8pPr lvl="7" marR="0" rtl="0" algn="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8pPr>
            <a:lvl9pPr lvl="8" marR="0" rtl="0" algn="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9pPr>
          </a:lstStyle>
          <a:p/>
        </p:txBody>
      </p:sp>
      <p:sp>
        <p:nvSpPr>
          <p:cNvPr id="446" name="Google Shape;446;p68"/>
          <p:cNvSpPr txBox="1"/>
          <p:nvPr>
            <p:ph idx="2" type="subTitle"/>
          </p:nvPr>
        </p:nvSpPr>
        <p:spPr>
          <a:xfrm>
            <a:off x="5559552" y="1645920"/>
            <a:ext cx="2459700" cy="356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1pPr>
            <a:lvl2pPr lvl="1" marR="0" rtl="0" algn="l">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2pPr>
            <a:lvl3pPr lvl="2" marR="0" rtl="0" algn="l">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3pPr>
            <a:lvl4pPr lvl="3" marR="0" rtl="0" algn="l">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4pPr>
            <a:lvl5pPr lvl="4" marR="0" rtl="0" algn="l">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5pPr>
            <a:lvl6pPr lvl="5" marR="0" rtl="0" algn="l">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6pPr>
            <a:lvl7pPr lvl="6" marR="0" rtl="0" algn="l">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7pPr>
            <a:lvl8pPr lvl="7" marR="0" rtl="0" algn="l">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8pPr>
            <a:lvl9pPr lvl="8" marR="0" rtl="0" algn="l">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9pPr>
          </a:lstStyle>
          <a:p/>
        </p:txBody>
      </p:sp>
      <p:sp>
        <p:nvSpPr>
          <p:cNvPr id="447" name="Google Shape;447;p68"/>
          <p:cNvSpPr txBox="1"/>
          <p:nvPr>
            <p:ph idx="3" type="subTitle"/>
          </p:nvPr>
        </p:nvSpPr>
        <p:spPr>
          <a:xfrm>
            <a:off x="1124712" y="2011680"/>
            <a:ext cx="2459700" cy="5727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1pPr>
            <a:lvl2pPr lvl="1"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2pPr>
            <a:lvl3pPr lvl="2"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3pPr>
            <a:lvl4pPr lvl="3"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4pPr>
            <a:lvl5pPr lvl="4"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5pPr>
            <a:lvl6pPr lvl="5"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6pPr>
            <a:lvl7pPr lvl="6"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7pPr>
            <a:lvl8pPr lvl="7"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8pPr>
            <a:lvl9pPr lvl="8"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9pPr>
          </a:lstStyle>
          <a:p/>
        </p:txBody>
      </p:sp>
      <p:sp>
        <p:nvSpPr>
          <p:cNvPr id="448" name="Google Shape;448;p68"/>
          <p:cNvSpPr txBox="1"/>
          <p:nvPr>
            <p:ph idx="4" type="subTitle"/>
          </p:nvPr>
        </p:nvSpPr>
        <p:spPr>
          <a:xfrm>
            <a:off x="5559552" y="2011680"/>
            <a:ext cx="24597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9pPr>
          </a:lstStyle>
          <a:p/>
        </p:txBody>
      </p:sp>
      <p:sp>
        <p:nvSpPr>
          <p:cNvPr id="449" name="Google Shape;449;p68"/>
          <p:cNvSpPr txBox="1"/>
          <p:nvPr>
            <p:ph idx="5" type="subTitle"/>
          </p:nvPr>
        </p:nvSpPr>
        <p:spPr>
          <a:xfrm>
            <a:off x="1124712" y="3410712"/>
            <a:ext cx="2459700" cy="3567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1pPr>
            <a:lvl2pPr lvl="1" marR="0" rtl="0" algn="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2pPr>
            <a:lvl3pPr lvl="2" marR="0" rtl="0" algn="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3pPr>
            <a:lvl4pPr lvl="3" marR="0" rtl="0" algn="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4pPr>
            <a:lvl5pPr lvl="4" marR="0" rtl="0" algn="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5pPr>
            <a:lvl6pPr lvl="5" marR="0" rtl="0" algn="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6pPr>
            <a:lvl7pPr lvl="6" marR="0" rtl="0" algn="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7pPr>
            <a:lvl8pPr lvl="7" marR="0" rtl="0" algn="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8pPr>
            <a:lvl9pPr lvl="8" marR="0" rtl="0" algn="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9pPr>
          </a:lstStyle>
          <a:p/>
        </p:txBody>
      </p:sp>
      <p:sp>
        <p:nvSpPr>
          <p:cNvPr id="450" name="Google Shape;450;p68"/>
          <p:cNvSpPr txBox="1"/>
          <p:nvPr>
            <p:ph idx="6" type="subTitle"/>
          </p:nvPr>
        </p:nvSpPr>
        <p:spPr>
          <a:xfrm>
            <a:off x="5559552" y="3410712"/>
            <a:ext cx="2459700" cy="356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1pPr>
            <a:lvl2pPr lvl="1" marR="0" rtl="0" algn="l">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2pPr>
            <a:lvl3pPr lvl="2" marR="0" rtl="0" algn="l">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3pPr>
            <a:lvl4pPr lvl="3" marR="0" rtl="0" algn="l">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4pPr>
            <a:lvl5pPr lvl="4" marR="0" rtl="0" algn="l">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5pPr>
            <a:lvl6pPr lvl="5" marR="0" rtl="0" algn="l">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6pPr>
            <a:lvl7pPr lvl="6" marR="0" rtl="0" algn="l">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7pPr>
            <a:lvl8pPr lvl="7" marR="0" rtl="0" algn="l">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8pPr>
            <a:lvl9pPr lvl="8" marR="0" rtl="0" algn="l">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9pPr>
          </a:lstStyle>
          <a:p/>
        </p:txBody>
      </p:sp>
      <p:sp>
        <p:nvSpPr>
          <p:cNvPr id="451" name="Google Shape;451;p68"/>
          <p:cNvSpPr txBox="1"/>
          <p:nvPr>
            <p:ph idx="7" type="subTitle"/>
          </p:nvPr>
        </p:nvSpPr>
        <p:spPr>
          <a:xfrm>
            <a:off x="1124712" y="3785616"/>
            <a:ext cx="2459700" cy="5727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1pPr>
            <a:lvl2pPr lvl="1"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2pPr>
            <a:lvl3pPr lvl="2"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3pPr>
            <a:lvl4pPr lvl="3"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4pPr>
            <a:lvl5pPr lvl="4"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5pPr>
            <a:lvl6pPr lvl="5"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6pPr>
            <a:lvl7pPr lvl="6"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7pPr>
            <a:lvl8pPr lvl="7"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8pPr>
            <a:lvl9pPr lvl="8"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9pPr>
          </a:lstStyle>
          <a:p/>
        </p:txBody>
      </p:sp>
      <p:sp>
        <p:nvSpPr>
          <p:cNvPr id="452" name="Google Shape;452;p68"/>
          <p:cNvSpPr txBox="1"/>
          <p:nvPr>
            <p:ph idx="8" type="subTitle"/>
          </p:nvPr>
        </p:nvSpPr>
        <p:spPr>
          <a:xfrm>
            <a:off x="5559552" y="3785616"/>
            <a:ext cx="24597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9pPr>
          </a:lstStyle>
          <a:p/>
        </p:txBody>
      </p:sp>
      <p:sp>
        <p:nvSpPr>
          <p:cNvPr id="453" name="Google Shape;453;p68"/>
          <p:cNvSpPr/>
          <p:nvPr/>
        </p:nvSpPr>
        <p:spPr>
          <a:xfrm>
            <a:off x="0" y="4203174"/>
            <a:ext cx="793699" cy="940326"/>
          </a:xfrm>
          <a:custGeom>
            <a:rect b="b" l="l" r="r" t="t"/>
            <a:pathLst>
              <a:path extrusionOk="0" h="54686" w="46152">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8"/>
          <p:cNvSpPr/>
          <p:nvPr/>
        </p:nvSpPr>
        <p:spPr>
          <a:xfrm>
            <a:off x="-2" y="185404"/>
            <a:ext cx="1025437" cy="1611956"/>
          </a:xfrm>
          <a:custGeom>
            <a:rect b="b" l="l" r="r" t="t"/>
            <a:pathLst>
              <a:path extrusionOk="0" h="56794" w="36126">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8"/>
          <p:cNvSpPr/>
          <p:nvPr/>
        </p:nvSpPr>
        <p:spPr>
          <a:xfrm>
            <a:off x="7293266" y="248182"/>
            <a:ext cx="163346" cy="146382"/>
          </a:xfrm>
          <a:custGeom>
            <a:rect b="b" l="l" r="r" t="t"/>
            <a:pathLst>
              <a:path extrusionOk="0" h="4568" w="5097">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68"/>
          <p:cNvSpPr/>
          <p:nvPr/>
        </p:nvSpPr>
        <p:spPr>
          <a:xfrm>
            <a:off x="8493106" y="4203170"/>
            <a:ext cx="95598" cy="91488"/>
          </a:xfrm>
          <a:custGeom>
            <a:rect b="b" l="l" r="r" t="t"/>
            <a:pathLst>
              <a:path extrusionOk="0" h="2855" w="2983">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68"/>
          <p:cNvSpPr/>
          <p:nvPr/>
        </p:nvSpPr>
        <p:spPr>
          <a:xfrm>
            <a:off x="316166" y="3692940"/>
            <a:ext cx="161359" cy="144715"/>
          </a:xfrm>
          <a:custGeom>
            <a:rect b="b" l="l" r="r" t="t"/>
            <a:pathLst>
              <a:path extrusionOk="0" h="4516" w="5035">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68"/>
          <p:cNvSpPr/>
          <p:nvPr/>
        </p:nvSpPr>
        <p:spPr>
          <a:xfrm>
            <a:off x="8755649" y="1205424"/>
            <a:ext cx="161340" cy="144715"/>
          </a:xfrm>
          <a:custGeom>
            <a:rect b="b" l="l" r="r" t="t"/>
            <a:pathLst>
              <a:path extrusionOk="0" h="4516" w="5034">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68"/>
          <p:cNvSpPr/>
          <p:nvPr/>
        </p:nvSpPr>
        <p:spPr>
          <a:xfrm>
            <a:off x="5633505" y="4616876"/>
            <a:ext cx="2316968" cy="528274"/>
          </a:xfrm>
          <a:custGeom>
            <a:rect b="b" l="l" r="r" t="t"/>
            <a:pathLst>
              <a:path extrusionOk="0" h="23142" w="101499">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68"/>
          <p:cNvSpPr/>
          <p:nvPr/>
        </p:nvSpPr>
        <p:spPr>
          <a:xfrm>
            <a:off x="587899" y="4651193"/>
            <a:ext cx="205809" cy="217938"/>
          </a:xfrm>
          <a:custGeom>
            <a:rect b="b" l="l" r="r" t="t"/>
            <a:pathLst>
              <a:path extrusionOk="0" h="6801" w="6422">
                <a:moveTo>
                  <a:pt x="3816" y="1"/>
                </a:moveTo>
                <a:cubicBezTo>
                  <a:pt x="3309" y="1"/>
                  <a:pt x="2838" y="338"/>
                  <a:pt x="2258" y="733"/>
                </a:cubicBezTo>
                <a:cubicBezTo>
                  <a:pt x="1119" y="1521"/>
                  <a:pt x="0" y="2577"/>
                  <a:pt x="104" y="3903"/>
                </a:cubicBezTo>
                <a:cubicBezTo>
                  <a:pt x="124" y="4193"/>
                  <a:pt x="207" y="4483"/>
                  <a:pt x="352" y="4793"/>
                </a:cubicBezTo>
                <a:cubicBezTo>
                  <a:pt x="888" y="5973"/>
                  <a:pt x="1809" y="6801"/>
                  <a:pt x="2939" y="6801"/>
                </a:cubicBezTo>
                <a:cubicBezTo>
                  <a:pt x="3338" y="6801"/>
                  <a:pt x="3762" y="6698"/>
                  <a:pt x="4205" y="6471"/>
                </a:cubicBezTo>
                <a:cubicBezTo>
                  <a:pt x="5303" y="5933"/>
                  <a:pt x="6318" y="5208"/>
                  <a:pt x="6380" y="3882"/>
                </a:cubicBezTo>
                <a:cubicBezTo>
                  <a:pt x="6421" y="2805"/>
                  <a:pt x="5676" y="1106"/>
                  <a:pt x="4744" y="381"/>
                </a:cubicBezTo>
                <a:cubicBezTo>
                  <a:pt x="4405" y="110"/>
                  <a:pt x="4105" y="1"/>
                  <a:pt x="38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68"/>
          <p:cNvSpPr/>
          <p:nvPr/>
        </p:nvSpPr>
        <p:spPr>
          <a:xfrm>
            <a:off x="905899" y="4869115"/>
            <a:ext cx="119537" cy="130615"/>
          </a:xfrm>
          <a:custGeom>
            <a:rect b="b" l="l" r="r" t="t"/>
            <a:pathLst>
              <a:path extrusionOk="0" h="4076" w="3730">
                <a:moveTo>
                  <a:pt x="1798" y="1"/>
                </a:moveTo>
                <a:cubicBezTo>
                  <a:pt x="864" y="1"/>
                  <a:pt x="311" y="2004"/>
                  <a:pt x="1" y="3196"/>
                </a:cubicBezTo>
                <a:cubicBezTo>
                  <a:pt x="49" y="3850"/>
                  <a:pt x="387" y="4075"/>
                  <a:pt x="800" y="4075"/>
                </a:cubicBezTo>
                <a:cubicBezTo>
                  <a:pt x="1276" y="4075"/>
                  <a:pt x="1853" y="3775"/>
                  <a:pt x="2197" y="3486"/>
                </a:cubicBezTo>
                <a:cubicBezTo>
                  <a:pt x="3067" y="2740"/>
                  <a:pt x="3729" y="1933"/>
                  <a:pt x="2880" y="793"/>
                </a:cubicBezTo>
                <a:cubicBezTo>
                  <a:pt x="2472" y="229"/>
                  <a:pt x="2114" y="1"/>
                  <a:pt x="17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68"/>
          <p:cNvSpPr/>
          <p:nvPr/>
        </p:nvSpPr>
        <p:spPr>
          <a:xfrm>
            <a:off x="7968438" y="3"/>
            <a:ext cx="1034376" cy="1135386"/>
          </a:xfrm>
          <a:custGeom>
            <a:rect b="b" l="l" r="r" t="t"/>
            <a:pathLst>
              <a:path extrusionOk="0" h="45230" w="41202">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3" name="Google Shape;463;p68"/>
          <p:cNvGrpSpPr/>
          <p:nvPr/>
        </p:nvGrpSpPr>
        <p:grpSpPr>
          <a:xfrm>
            <a:off x="1546774" y="88236"/>
            <a:ext cx="509835" cy="466288"/>
            <a:chOff x="5177300" y="2314950"/>
            <a:chExt cx="341575" cy="312400"/>
          </a:xfrm>
        </p:grpSpPr>
        <p:sp>
          <p:nvSpPr>
            <p:cNvPr id="464" name="Google Shape;464;p68"/>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68"/>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68"/>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68"/>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68"/>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9" name="Google Shape;469;p68"/>
          <p:cNvSpPr/>
          <p:nvPr/>
        </p:nvSpPr>
        <p:spPr>
          <a:xfrm rot="5400000">
            <a:off x="7425303" y="2050006"/>
            <a:ext cx="2393912" cy="1043496"/>
          </a:xfrm>
          <a:custGeom>
            <a:rect b="b" l="l" r="r" t="t"/>
            <a:pathLst>
              <a:path extrusionOk="0" h="32447" w="74426">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68"/>
          <p:cNvSpPr txBox="1"/>
          <p:nvPr>
            <p:ph idx="9" type="title"/>
          </p:nvPr>
        </p:nvSpPr>
        <p:spPr>
          <a:xfrm>
            <a:off x="2866213" y="1264136"/>
            <a:ext cx="722400" cy="35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b="1" sz="3200"/>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71" name="Google Shape;471;p68"/>
          <p:cNvSpPr txBox="1"/>
          <p:nvPr>
            <p:ph idx="13" type="title"/>
          </p:nvPr>
        </p:nvSpPr>
        <p:spPr>
          <a:xfrm>
            <a:off x="5555338" y="1264136"/>
            <a:ext cx="722400" cy="35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b="1" sz="3200"/>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72" name="Google Shape;472;p68"/>
          <p:cNvSpPr txBox="1"/>
          <p:nvPr>
            <p:ph idx="14" type="title"/>
          </p:nvPr>
        </p:nvSpPr>
        <p:spPr>
          <a:xfrm>
            <a:off x="2866213" y="3035808"/>
            <a:ext cx="722400" cy="35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b="1" sz="3200"/>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73" name="Google Shape;473;p68"/>
          <p:cNvSpPr txBox="1"/>
          <p:nvPr>
            <p:ph idx="15" type="title"/>
          </p:nvPr>
        </p:nvSpPr>
        <p:spPr>
          <a:xfrm>
            <a:off x="5555338" y="3035808"/>
            <a:ext cx="722400" cy="35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b="1" sz="3200"/>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4"/>
        </a:solidFill>
      </p:bgPr>
    </p:bg>
    <p:spTree>
      <p:nvGrpSpPr>
        <p:cNvPr id="30" name="Shape 30"/>
        <p:cNvGrpSpPr/>
        <p:nvPr/>
      </p:nvGrpSpPr>
      <p:grpSpPr>
        <a:xfrm>
          <a:off x="0" y="0"/>
          <a:ext cx="0" cy="0"/>
          <a:chOff x="0" y="0"/>
          <a:chExt cx="0" cy="0"/>
        </a:xfrm>
      </p:grpSpPr>
      <p:sp>
        <p:nvSpPr>
          <p:cNvPr id="31" name="Google Shape;31;p51"/>
          <p:cNvSpPr txBox="1"/>
          <p:nvPr>
            <p:ph type="title"/>
          </p:nvPr>
        </p:nvSpPr>
        <p:spPr>
          <a:xfrm>
            <a:off x="1021325" y="418374"/>
            <a:ext cx="69975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32" name="Google Shape;32;p51"/>
          <p:cNvSpPr txBox="1"/>
          <p:nvPr>
            <p:ph idx="1" type="subTitle"/>
          </p:nvPr>
        </p:nvSpPr>
        <p:spPr>
          <a:xfrm>
            <a:off x="625725" y="1149825"/>
            <a:ext cx="7892700" cy="3528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Nunito"/>
                <a:ea typeface="Nunito"/>
                <a:cs typeface="Nunito"/>
                <a:sym typeface="Nuni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Nunito"/>
                <a:ea typeface="Nunito"/>
                <a:cs typeface="Nunito"/>
                <a:sym typeface="Nuni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Nunito"/>
                <a:ea typeface="Nunito"/>
                <a:cs typeface="Nunito"/>
                <a:sym typeface="Nuni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Nunito"/>
                <a:ea typeface="Nunito"/>
                <a:cs typeface="Nunito"/>
                <a:sym typeface="Nuni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Nunito"/>
                <a:ea typeface="Nunito"/>
                <a:cs typeface="Nunito"/>
                <a:sym typeface="Nuni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Nunito"/>
                <a:ea typeface="Nunito"/>
                <a:cs typeface="Nunito"/>
                <a:sym typeface="Nuni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Nunito"/>
                <a:ea typeface="Nunito"/>
                <a:cs typeface="Nunito"/>
                <a:sym typeface="Nuni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Nunito"/>
                <a:ea typeface="Nunito"/>
                <a:cs typeface="Nunito"/>
                <a:sym typeface="Nuni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Nunito"/>
                <a:ea typeface="Nunito"/>
                <a:cs typeface="Nunito"/>
                <a:sym typeface="Nunito"/>
              </a:defRPr>
            </a:lvl9pPr>
          </a:lstStyle>
          <a:p/>
        </p:txBody>
      </p:sp>
      <p:sp>
        <p:nvSpPr>
          <p:cNvPr id="33" name="Google Shape;33;p51"/>
          <p:cNvSpPr/>
          <p:nvPr/>
        </p:nvSpPr>
        <p:spPr>
          <a:xfrm rot="5400000">
            <a:off x="8203294" y="2117903"/>
            <a:ext cx="1310270" cy="571148"/>
          </a:xfrm>
          <a:custGeom>
            <a:rect b="b" l="l" r="r" t="t"/>
            <a:pathLst>
              <a:path extrusionOk="0" h="32447" w="74426">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1"/>
          <p:cNvSpPr/>
          <p:nvPr/>
        </p:nvSpPr>
        <p:spPr>
          <a:xfrm>
            <a:off x="-352" y="-7961"/>
            <a:ext cx="846632" cy="1041291"/>
          </a:xfrm>
          <a:custGeom>
            <a:rect b="b" l="l" r="r" t="t"/>
            <a:pathLst>
              <a:path extrusionOk="0" h="49942" w="40601">
                <a:moveTo>
                  <a:pt x="34904" y="0"/>
                </a:moveTo>
                <a:cubicBezTo>
                  <a:pt x="37369" y="2216"/>
                  <a:pt x="38674" y="4557"/>
                  <a:pt x="38881" y="7167"/>
                </a:cubicBezTo>
                <a:cubicBezTo>
                  <a:pt x="39357" y="13029"/>
                  <a:pt x="33930" y="19202"/>
                  <a:pt x="29580" y="24173"/>
                </a:cubicBezTo>
                <a:lnTo>
                  <a:pt x="29352" y="24422"/>
                </a:lnTo>
                <a:cubicBezTo>
                  <a:pt x="24174" y="30325"/>
                  <a:pt x="18809" y="35504"/>
                  <a:pt x="13382" y="39792"/>
                </a:cubicBezTo>
                <a:cubicBezTo>
                  <a:pt x="8970" y="43313"/>
                  <a:pt x="4475" y="46254"/>
                  <a:pt x="1" y="48595"/>
                </a:cubicBezTo>
                <a:lnTo>
                  <a:pt x="1" y="49941"/>
                </a:lnTo>
                <a:cubicBezTo>
                  <a:pt x="4744" y="47518"/>
                  <a:pt x="9467" y="44452"/>
                  <a:pt x="14128" y="40744"/>
                </a:cubicBezTo>
                <a:cubicBezTo>
                  <a:pt x="19617" y="36415"/>
                  <a:pt x="25044" y="31175"/>
                  <a:pt x="30264" y="25230"/>
                </a:cubicBezTo>
                <a:lnTo>
                  <a:pt x="30492" y="24960"/>
                </a:lnTo>
                <a:cubicBezTo>
                  <a:pt x="34987" y="19823"/>
                  <a:pt x="40600" y="13443"/>
                  <a:pt x="40082" y="7063"/>
                </a:cubicBezTo>
                <a:cubicBezTo>
                  <a:pt x="39896" y="4536"/>
                  <a:pt x="38736" y="2175"/>
                  <a:pt x="366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 name="Google Shape;35;p51"/>
          <p:cNvGrpSpPr/>
          <p:nvPr/>
        </p:nvGrpSpPr>
        <p:grpSpPr>
          <a:xfrm rot="-7199998">
            <a:off x="8314692" y="2703201"/>
            <a:ext cx="626176" cy="572692"/>
            <a:chOff x="5177300" y="2314950"/>
            <a:chExt cx="341575" cy="312400"/>
          </a:xfrm>
        </p:grpSpPr>
        <p:sp>
          <p:nvSpPr>
            <p:cNvPr id="36" name="Google Shape;36;p51"/>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1"/>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1"/>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1"/>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1"/>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 name="Google Shape;41;p51"/>
          <p:cNvSpPr/>
          <p:nvPr/>
        </p:nvSpPr>
        <p:spPr>
          <a:xfrm rot="10800000">
            <a:off x="-358" y="3196916"/>
            <a:ext cx="623145" cy="1178536"/>
          </a:xfrm>
          <a:custGeom>
            <a:rect b="b" l="l" r="r" t="t"/>
            <a:pathLst>
              <a:path extrusionOk="0" h="36789" w="19452">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51"/>
          <p:cNvGrpSpPr/>
          <p:nvPr/>
        </p:nvGrpSpPr>
        <p:grpSpPr>
          <a:xfrm rot="8636073">
            <a:off x="213099" y="3135526"/>
            <a:ext cx="498749" cy="456124"/>
            <a:chOff x="5177300" y="2314950"/>
            <a:chExt cx="341575" cy="312400"/>
          </a:xfrm>
        </p:grpSpPr>
        <p:sp>
          <p:nvSpPr>
            <p:cNvPr id="43" name="Google Shape;43;p51"/>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1"/>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1"/>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1"/>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1"/>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 name="Google Shape;48;p51"/>
          <p:cNvGrpSpPr/>
          <p:nvPr/>
        </p:nvGrpSpPr>
        <p:grpSpPr>
          <a:xfrm>
            <a:off x="7339365" y="-6012"/>
            <a:ext cx="1530964" cy="919336"/>
            <a:chOff x="2960200" y="1284875"/>
            <a:chExt cx="3360325" cy="2018300"/>
          </a:xfrm>
        </p:grpSpPr>
        <p:sp>
          <p:nvSpPr>
            <p:cNvPr id="49" name="Google Shape;49;p51"/>
            <p:cNvSpPr/>
            <p:nvPr/>
          </p:nvSpPr>
          <p:spPr>
            <a:xfrm>
              <a:off x="2960200" y="1284875"/>
              <a:ext cx="3360325" cy="2018300"/>
            </a:xfrm>
            <a:custGeom>
              <a:rect b="b" l="l" r="r" t="t"/>
              <a:pathLst>
                <a:path extrusionOk="0" h="80732" w="134413">
                  <a:moveTo>
                    <a:pt x="722" y="0"/>
                  </a:moveTo>
                  <a:cubicBezTo>
                    <a:pt x="223" y="2442"/>
                    <a:pt x="1" y="4995"/>
                    <a:pt x="56" y="7658"/>
                  </a:cubicBezTo>
                  <a:cubicBezTo>
                    <a:pt x="223" y="18203"/>
                    <a:pt x="5106" y="21976"/>
                    <a:pt x="11266" y="26693"/>
                  </a:cubicBezTo>
                  <a:cubicBezTo>
                    <a:pt x="12876" y="27914"/>
                    <a:pt x="14596" y="29246"/>
                    <a:pt x="16372" y="30745"/>
                  </a:cubicBezTo>
                  <a:cubicBezTo>
                    <a:pt x="24752" y="38015"/>
                    <a:pt x="27804" y="45618"/>
                    <a:pt x="31689" y="55218"/>
                  </a:cubicBezTo>
                  <a:cubicBezTo>
                    <a:pt x="32466" y="57161"/>
                    <a:pt x="33298" y="59159"/>
                    <a:pt x="34186" y="61212"/>
                  </a:cubicBezTo>
                  <a:cubicBezTo>
                    <a:pt x="39125" y="72866"/>
                    <a:pt x="48948" y="79969"/>
                    <a:pt x="60991" y="80635"/>
                  </a:cubicBezTo>
                  <a:cubicBezTo>
                    <a:pt x="61157" y="80691"/>
                    <a:pt x="61268" y="80691"/>
                    <a:pt x="61435" y="80691"/>
                  </a:cubicBezTo>
                  <a:cubicBezTo>
                    <a:pt x="62024" y="80718"/>
                    <a:pt x="62620" y="80731"/>
                    <a:pt x="63220" y="80731"/>
                  </a:cubicBezTo>
                  <a:cubicBezTo>
                    <a:pt x="77442" y="80731"/>
                    <a:pt x="94663" y="73319"/>
                    <a:pt x="104833" y="65652"/>
                  </a:cubicBezTo>
                  <a:cubicBezTo>
                    <a:pt x="115710" y="57383"/>
                    <a:pt x="127642" y="47282"/>
                    <a:pt x="131305" y="31522"/>
                  </a:cubicBezTo>
                  <a:cubicBezTo>
                    <a:pt x="134412" y="18147"/>
                    <a:pt x="125422" y="7825"/>
                    <a:pt x="114212" y="0"/>
                  </a:cubicBezTo>
                  <a:lnTo>
                    <a:pt x="112602" y="0"/>
                  </a:lnTo>
                  <a:cubicBezTo>
                    <a:pt x="124035" y="7769"/>
                    <a:pt x="133469" y="18036"/>
                    <a:pt x="130417" y="31300"/>
                  </a:cubicBezTo>
                  <a:cubicBezTo>
                    <a:pt x="126809" y="46783"/>
                    <a:pt x="115044" y="56772"/>
                    <a:pt x="104278" y="64875"/>
                  </a:cubicBezTo>
                  <a:cubicBezTo>
                    <a:pt x="94181" y="72540"/>
                    <a:pt x="77185" y="79802"/>
                    <a:pt x="63123" y="79802"/>
                  </a:cubicBezTo>
                  <a:cubicBezTo>
                    <a:pt x="62423" y="79802"/>
                    <a:pt x="61731" y="79784"/>
                    <a:pt x="61046" y="79747"/>
                  </a:cubicBezTo>
                  <a:cubicBezTo>
                    <a:pt x="49337" y="79082"/>
                    <a:pt x="39847" y="72200"/>
                    <a:pt x="35019" y="60879"/>
                  </a:cubicBezTo>
                  <a:cubicBezTo>
                    <a:pt x="34131" y="58770"/>
                    <a:pt x="33354" y="56772"/>
                    <a:pt x="32577" y="54885"/>
                  </a:cubicBezTo>
                  <a:cubicBezTo>
                    <a:pt x="28637" y="45118"/>
                    <a:pt x="25529" y="37460"/>
                    <a:pt x="16982" y="30079"/>
                  </a:cubicBezTo>
                  <a:cubicBezTo>
                    <a:pt x="15207" y="28525"/>
                    <a:pt x="13486" y="27193"/>
                    <a:pt x="11821" y="25917"/>
                  </a:cubicBezTo>
                  <a:cubicBezTo>
                    <a:pt x="5606" y="21199"/>
                    <a:pt x="1110" y="17759"/>
                    <a:pt x="1000" y="7658"/>
                  </a:cubicBezTo>
                  <a:cubicBezTo>
                    <a:pt x="944" y="4995"/>
                    <a:pt x="1166" y="2442"/>
                    <a:pt x="16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1"/>
            <p:cNvSpPr/>
            <p:nvPr/>
          </p:nvSpPr>
          <p:spPr>
            <a:xfrm>
              <a:off x="3366700" y="1284875"/>
              <a:ext cx="2491825" cy="1640725"/>
            </a:xfrm>
            <a:custGeom>
              <a:rect b="b" l="l" r="r" t="t"/>
              <a:pathLst>
                <a:path extrusionOk="0" h="65629" w="99673">
                  <a:moveTo>
                    <a:pt x="2942" y="0"/>
                  </a:moveTo>
                  <a:cubicBezTo>
                    <a:pt x="889" y="3885"/>
                    <a:pt x="1" y="8269"/>
                    <a:pt x="334" y="13153"/>
                  </a:cubicBezTo>
                  <a:cubicBezTo>
                    <a:pt x="389" y="14040"/>
                    <a:pt x="500" y="14873"/>
                    <a:pt x="667" y="15650"/>
                  </a:cubicBezTo>
                  <a:cubicBezTo>
                    <a:pt x="1666" y="21255"/>
                    <a:pt x="4774" y="23752"/>
                    <a:pt x="8714" y="26860"/>
                  </a:cubicBezTo>
                  <a:cubicBezTo>
                    <a:pt x="9879" y="27803"/>
                    <a:pt x="11045" y="28691"/>
                    <a:pt x="12266" y="29801"/>
                  </a:cubicBezTo>
                  <a:cubicBezTo>
                    <a:pt x="18148" y="35018"/>
                    <a:pt x="20479" y="40456"/>
                    <a:pt x="23420" y="47282"/>
                  </a:cubicBezTo>
                  <a:cubicBezTo>
                    <a:pt x="24031" y="48614"/>
                    <a:pt x="24641" y="50057"/>
                    <a:pt x="25252" y="51500"/>
                  </a:cubicBezTo>
                  <a:cubicBezTo>
                    <a:pt x="29025" y="59769"/>
                    <a:pt x="36074" y="64875"/>
                    <a:pt x="44675" y="65596"/>
                  </a:cubicBezTo>
                  <a:lnTo>
                    <a:pt x="45563" y="65596"/>
                  </a:lnTo>
                  <a:cubicBezTo>
                    <a:pt x="46018" y="65618"/>
                    <a:pt x="46477" y="65629"/>
                    <a:pt x="46941" y="65629"/>
                  </a:cubicBezTo>
                  <a:cubicBezTo>
                    <a:pt x="56955" y="65629"/>
                    <a:pt x="68991" y="60593"/>
                    <a:pt x="76364" y="55607"/>
                  </a:cubicBezTo>
                  <a:cubicBezTo>
                    <a:pt x="84577" y="50057"/>
                    <a:pt x="94345" y="42177"/>
                    <a:pt x="97175" y="29968"/>
                  </a:cubicBezTo>
                  <a:cubicBezTo>
                    <a:pt x="99672" y="19424"/>
                    <a:pt x="93013" y="9490"/>
                    <a:pt x="77418" y="444"/>
                  </a:cubicBezTo>
                  <a:cubicBezTo>
                    <a:pt x="77141" y="277"/>
                    <a:pt x="76863" y="166"/>
                    <a:pt x="76586" y="0"/>
                  </a:cubicBezTo>
                  <a:lnTo>
                    <a:pt x="74699" y="0"/>
                  </a:lnTo>
                  <a:cubicBezTo>
                    <a:pt x="75420" y="388"/>
                    <a:pt x="76197" y="832"/>
                    <a:pt x="76919" y="1276"/>
                  </a:cubicBezTo>
                  <a:cubicBezTo>
                    <a:pt x="92125" y="10045"/>
                    <a:pt x="98673" y="19646"/>
                    <a:pt x="96287" y="29801"/>
                  </a:cubicBezTo>
                  <a:cubicBezTo>
                    <a:pt x="93512" y="41622"/>
                    <a:pt x="83911" y="49391"/>
                    <a:pt x="75864" y="54830"/>
                  </a:cubicBezTo>
                  <a:cubicBezTo>
                    <a:pt x="68554" y="59755"/>
                    <a:pt x="56692" y="64728"/>
                    <a:pt x="46837" y="64728"/>
                  </a:cubicBezTo>
                  <a:cubicBezTo>
                    <a:pt x="46143" y="64728"/>
                    <a:pt x="45459" y="64704"/>
                    <a:pt x="44786" y="64653"/>
                  </a:cubicBezTo>
                  <a:cubicBezTo>
                    <a:pt x="36517" y="63987"/>
                    <a:pt x="29747" y="59048"/>
                    <a:pt x="26140" y="51112"/>
                  </a:cubicBezTo>
                  <a:cubicBezTo>
                    <a:pt x="25474" y="49669"/>
                    <a:pt x="24863" y="48281"/>
                    <a:pt x="24253" y="46894"/>
                  </a:cubicBezTo>
                  <a:cubicBezTo>
                    <a:pt x="21423" y="40234"/>
                    <a:pt x="18925" y="34463"/>
                    <a:pt x="12876" y="29080"/>
                  </a:cubicBezTo>
                  <a:cubicBezTo>
                    <a:pt x="11655" y="28025"/>
                    <a:pt x="10434" y="27082"/>
                    <a:pt x="9324" y="26139"/>
                  </a:cubicBezTo>
                  <a:cubicBezTo>
                    <a:pt x="5495" y="23142"/>
                    <a:pt x="2498" y="20755"/>
                    <a:pt x="1555" y="15483"/>
                  </a:cubicBezTo>
                  <a:cubicBezTo>
                    <a:pt x="1444" y="14762"/>
                    <a:pt x="1333" y="13985"/>
                    <a:pt x="1277" y="13097"/>
                  </a:cubicBezTo>
                  <a:cubicBezTo>
                    <a:pt x="944" y="8213"/>
                    <a:pt x="1888" y="3829"/>
                    <a:pt x="399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1"/>
            <p:cNvSpPr/>
            <p:nvPr/>
          </p:nvSpPr>
          <p:spPr>
            <a:xfrm>
              <a:off x="3771825" y="1284875"/>
              <a:ext cx="1623300" cy="1265775"/>
            </a:xfrm>
            <a:custGeom>
              <a:rect b="b" l="l" r="r" t="t"/>
              <a:pathLst>
                <a:path extrusionOk="0" h="50631" w="64932">
                  <a:moveTo>
                    <a:pt x="8436" y="0"/>
                  </a:moveTo>
                  <a:cubicBezTo>
                    <a:pt x="5772" y="2775"/>
                    <a:pt x="2998" y="6049"/>
                    <a:pt x="1499" y="9268"/>
                  </a:cubicBezTo>
                  <a:cubicBezTo>
                    <a:pt x="223" y="11932"/>
                    <a:pt x="1" y="15039"/>
                    <a:pt x="722" y="18702"/>
                  </a:cubicBezTo>
                  <a:cubicBezTo>
                    <a:pt x="778" y="19202"/>
                    <a:pt x="889" y="19701"/>
                    <a:pt x="1055" y="20145"/>
                  </a:cubicBezTo>
                  <a:cubicBezTo>
                    <a:pt x="1999" y="23419"/>
                    <a:pt x="3941" y="25084"/>
                    <a:pt x="6216" y="27026"/>
                  </a:cubicBezTo>
                  <a:cubicBezTo>
                    <a:pt x="6827" y="27581"/>
                    <a:pt x="7548" y="28192"/>
                    <a:pt x="8214" y="28802"/>
                  </a:cubicBezTo>
                  <a:cubicBezTo>
                    <a:pt x="11600" y="31966"/>
                    <a:pt x="13209" y="35240"/>
                    <a:pt x="15096" y="39069"/>
                  </a:cubicBezTo>
                  <a:cubicBezTo>
                    <a:pt x="15484" y="39957"/>
                    <a:pt x="15928" y="40845"/>
                    <a:pt x="16428" y="41788"/>
                  </a:cubicBezTo>
                  <a:cubicBezTo>
                    <a:pt x="18981" y="46727"/>
                    <a:pt x="23254" y="49780"/>
                    <a:pt x="28415" y="50501"/>
                  </a:cubicBezTo>
                  <a:cubicBezTo>
                    <a:pt x="28859" y="50557"/>
                    <a:pt x="29303" y="50557"/>
                    <a:pt x="29802" y="50612"/>
                  </a:cubicBezTo>
                  <a:cubicBezTo>
                    <a:pt x="30080" y="50624"/>
                    <a:pt x="30363" y="50630"/>
                    <a:pt x="30649" y="50630"/>
                  </a:cubicBezTo>
                  <a:cubicBezTo>
                    <a:pt x="35632" y="50630"/>
                    <a:pt x="41915" y="48819"/>
                    <a:pt x="47950" y="45618"/>
                  </a:cubicBezTo>
                  <a:cubicBezTo>
                    <a:pt x="56385" y="41067"/>
                    <a:pt x="61491" y="35351"/>
                    <a:pt x="63156" y="28469"/>
                  </a:cubicBezTo>
                  <a:cubicBezTo>
                    <a:pt x="64931" y="20922"/>
                    <a:pt x="60325" y="13097"/>
                    <a:pt x="50502" y="7048"/>
                  </a:cubicBezTo>
                  <a:cubicBezTo>
                    <a:pt x="48061" y="5550"/>
                    <a:pt x="45341" y="4218"/>
                    <a:pt x="43010" y="2997"/>
                  </a:cubicBezTo>
                  <a:lnTo>
                    <a:pt x="41845" y="2386"/>
                  </a:lnTo>
                  <a:cubicBezTo>
                    <a:pt x="40069" y="1498"/>
                    <a:pt x="38238" y="777"/>
                    <a:pt x="36406" y="55"/>
                  </a:cubicBezTo>
                  <a:lnTo>
                    <a:pt x="36295" y="0"/>
                  </a:lnTo>
                  <a:lnTo>
                    <a:pt x="33798" y="0"/>
                  </a:lnTo>
                  <a:cubicBezTo>
                    <a:pt x="34575" y="333"/>
                    <a:pt x="35296" y="610"/>
                    <a:pt x="36073" y="888"/>
                  </a:cubicBezTo>
                  <a:cubicBezTo>
                    <a:pt x="37849" y="1609"/>
                    <a:pt x="39681" y="2331"/>
                    <a:pt x="41401" y="3219"/>
                  </a:cubicBezTo>
                  <a:lnTo>
                    <a:pt x="42566" y="3829"/>
                  </a:lnTo>
                  <a:cubicBezTo>
                    <a:pt x="44953" y="4995"/>
                    <a:pt x="47617" y="6382"/>
                    <a:pt x="50058" y="7880"/>
                  </a:cubicBezTo>
                  <a:cubicBezTo>
                    <a:pt x="54498" y="10600"/>
                    <a:pt x="64654" y="18092"/>
                    <a:pt x="62212" y="28247"/>
                  </a:cubicBezTo>
                  <a:cubicBezTo>
                    <a:pt x="60658" y="34851"/>
                    <a:pt x="55719" y="40401"/>
                    <a:pt x="47561" y="44785"/>
                  </a:cubicBezTo>
                  <a:cubicBezTo>
                    <a:pt x="41681" y="47940"/>
                    <a:pt x="35595" y="49695"/>
                    <a:pt x="30757" y="49695"/>
                  </a:cubicBezTo>
                  <a:cubicBezTo>
                    <a:pt x="29979" y="49695"/>
                    <a:pt x="29233" y="49650"/>
                    <a:pt x="28526" y="49558"/>
                  </a:cubicBezTo>
                  <a:cubicBezTo>
                    <a:pt x="23642" y="48947"/>
                    <a:pt x="19647" y="46006"/>
                    <a:pt x="17260" y="41344"/>
                  </a:cubicBezTo>
                  <a:cubicBezTo>
                    <a:pt x="16761" y="40456"/>
                    <a:pt x="16317" y="39569"/>
                    <a:pt x="15928" y="38681"/>
                  </a:cubicBezTo>
                  <a:cubicBezTo>
                    <a:pt x="13986" y="34796"/>
                    <a:pt x="12321" y="31411"/>
                    <a:pt x="8825" y="28136"/>
                  </a:cubicBezTo>
                  <a:cubicBezTo>
                    <a:pt x="8159" y="27470"/>
                    <a:pt x="7493" y="26915"/>
                    <a:pt x="6827" y="26361"/>
                  </a:cubicBezTo>
                  <a:cubicBezTo>
                    <a:pt x="4552" y="24418"/>
                    <a:pt x="2776" y="22864"/>
                    <a:pt x="1943" y="19923"/>
                  </a:cubicBezTo>
                  <a:cubicBezTo>
                    <a:pt x="1832" y="19479"/>
                    <a:pt x="1721" y="19035"/>
                    <a:pt x="1610" y="18536"/>
                  </a:cubicBezTo>
                  <a:cubicBezTo>
                    <a:pt x="944" y="14984"/>
                    <a:pt x="1166" y="12209"/>
                    <a:pt x="2332" y="9656"/>
                  </a:cubicBezTo>
                  <a:cubicBezTo>
                    <a:pt x="3886" y="6327"/>
                    <a:pt x="6938" y="2830"/>
                    <a:pt x="971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1"/>
            <p:cNvSpPr/>
            <p:nvPr/>
          </p:nvSpPr>
          <p:spPr>
            <a:xfrm>
              <a:off x="4074300" y="1451350"/>
              <a:ext cx="856050" cy="734300"/>
            </a:xfrm>
            <a:custGeom>
              <a:rect b="b" l="l" r="r" t="t"/>
              <a:pathLst>
                <a:path extrusionOk="0" h="29372" w="34242">
                  <a:moveTo>
                    <a:pt x="12542" y="888"/>
                  </a:moveTo>
                  <a:cubicBezTo>
                    <a:pt x="14207" y="1388"/>
                    <a:pt x="23530" y="5106"/>
                    <a:pt x="27249" y="7770"/>
                  </a:cubicBezTo>
                  <a:cubicBezTo>
                    <a:pt x="31300" y="10711"/>
                    <a:pt x="33298" y="15262"/>
                    <a:pt x="32354" y="19646"/>
                  </a:cubicBezTo>
                  <a:cubicBezTo>
                    <a:pt x="31522" y="23808"/>
                    <a:pt x="28192" y="26971"/>
                    <a:pt x="23364" y="28026"/>
                  </a:cubicBezTo>
                  <a:cubicBezTo>
                    <a:pt x="22092" y="28315"/>
                    <a:pt x="20959" y="28448"/>
                    <a:pt x="19937" y="28448"/>
                  </a:cubicBezTo>
                  <a:cubicBezTo>
                    <a:pt x="15073" y="28448"/>
                    <a:pt x="12722" y="25424"/>
                    <a:pt x="9878" y="21755"/>
                  </a:cubicBezTo>
                  <a:cubicBezTo>
                    <a:pt x="8768" y="20367"/>
                    <a:pt x="7659" y="18925"/>
                    <a:pt x="6327" y="17482"/>
                  </a:cubicBezTo>
                  <a:cubicBezTo>
                    <a:pt x="5550" y="16705"/>
                    <a:pt x="4828" y="16039"/>
                    <a:pt x="4162" y="15539"/>
                  </a:cubicBezTo>
                  <a:cubicBezTo>
                    <a:pt x="2109" y="13763"/>
                    <a:pt x="1110" y="12931"/>
                    <a:pt x="2331" y="9324"/>
                  </a:cubicBezTo>
                  <a:cubicBezTo>
                    <a:pt x="3718" y="5439"/>
                    <a:pt x="8990" y="1055"/>
                    <a:pt x="12542" y="888"/>
                  </a:cubicBezTo>
                  <a:close/>
                  <a:moveTo>
                    <a:pt x="12598" y="0"/>
                  </a:moveTo>
                  <a:cubicBezTo>
                    <a:pt x="8657" y="111"/>
                    <a:pt x="2997" y="4773"/>
                    <a:pt x="1498" y="9046"/>
                  </a:cubicBezTo>
                  <a:cubicBezTo>
                    <a:pt x="0" y="13209"/>
                    <a:pt x="1498" y="14485"/>
                    <a:pt x="3552" y="16205"/>
                  </a:cubicBezTo>
                  <a:cubicBezTo>
                    <a:pt x="4218" y="16760"/>
                    <a:pt x="4939" y="17371"/>
                    <a:pt x="5661" y="18148"/>
                  </a:cubicBezTo>
                  <a:cubicBezTo>
                    <a:pt x="6993" y="19535"/>
                    <a:pt x="8102" y="20922"/>
                    <a:pt x="9157" y="22310"/>
                  </a:cubicBezTo>
                  <a:cubicBezTo>
                    <a:pt x="11932" y="25917"/>
                    <a:pt x="14429" y="29136"/>
                    <a:pt x="19424" y="29358"/>
                  </a:cubicBezTo>
                  <a:cubicBezTo>
                    <a:pt x="19617" y="29367"/>
                    <a:pt x="19814" y="29371"/>
                    <a:pt x="20016" y="29371"/>
                  </a:cubicBezTo>
                  <a:cubicBezTo>
                    <a:pt x="21088" y="29371"/>
                    <a:pt x="22278" y="29241"/>
                    <a:pt x="23586" y="28914"/>
                  </a:cubicBezTo>
                  <a:cubicBezTo>
                    <a:pt x="28747" y="27804"/>
                    <a:pt x="32354" y="24363"/>
                    <a:pt x="33298" y="19813"/>
                  </a:cubicBezTo>
                  <a:cubicBezTo>
                    <a:pt x="34241" y="15095"/>
                    <a:pt x="32132" y="10212"/>
                    <a:pt x="27748" y="7048"/>
                  </a:cubicBezTo>
                  <a:cubicBezTo>
                    <a:pt x="23752" y="4163"/>
                    <a:pt x="14041" y="389"/>
                    <a:pt x="1270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 name="Google Shape;53;p51"/>
          <p:cNvSpPr/>
          <p:nvPr/>
        </p:nvSpPr>
        <p:spPr>
          <a:xfrm>
            <a:off x="5633505" y="4616876"/>
            <a:ext cx="2316968" cy="528274"/>
          </a:xfrm>
          <a:custGeom>
            <a:rect b="b" l="l" r="r" t="t"/>
            <a:pathLst>
              <a:path extrusionOk="0" h="23142" w="101499">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ed list ">
  <p:cSld name="CUSTOM_1">
    <p:bg>
      <p:bgPr>
        <a:solidFill>
          <a:schemeClr val="accent4"/>
        </a:solidFill>
      </p:bgPr>
    </p:bg>
    <p:spTree>
      <p:nvGrpSpPr>
        <p:cNvPr id="474" name="Shape 474"/>
        <p:cNvGrpSpPr/>
        <p:nvPr/>
      </p:nvGrpSpPr>
      <p:grpSpPr>
        <a:xfrm>
          <a:off x="0" y="0"/>
          <a:ext cx="0" cy="0"/>
          <a:chOff x="0" y="0"/>
          <a:chExt cx="0" cy="0"/>
        </a:xfrm>
      </p:grpSpPr>
      <p:sp>
        <p:nvSpPr>
          <p:cNvPr id="475" name="Google Shape;475;p69"/>
          <p:cNvSpPr/>
          <p:nvPr/>
        </p:nvSpPr>
        <p:spPr>
          <a:xfrm>
            <a:off x="8119599" y="2664177"/>
            <a:ext cx="1025648" cy="1063093"/>
          </a:xfrm>
          <a:custGeom>
            <a:rect b="b" l="l" r="r" t="t"/>
            <a:pathLst>
              <a:path extrusionOk="0" h="33175" w="32004">
                <a:moveTo>
                  <a:pt x="10837" y="0"/>
                </a:moveTo>
                <a:cubicBezTo>
                  <a:pt x="8343" y="0"/>
                  <a:pt x="5972" y="932"/>
                  <a:pt x="4474" y="3782"/>
                </a:cubicBezTo>
                <a:cubicBezTo>
                  <a:pt x="0" y="12316"/>
                  <a:pt x="12035" y="21326"/>
                  <a:pt x="18477" y="26173"/>
                </a:cubicBezTo>
                <a:cubicBezTo>
                  <a:pt x="18871" y="26463"/>
                  <a:pt x="19223" y="26733"/>
                  <a:pt x="19575" y="27002"/>
                </a:cubicBezTo>
                <a:cubicBezTo>
                  <a:pt x="24049" y="30399"/>
                  <a:pt x="28275" y="32243"/>
                  <a:pt x="32003" y="33175"/>
                </a:cubicBezTo>
                <a:lnTo>
                  <a:pt x="32003" y="32553"/>
                </a:lnTo>
                <a:cubicBezTo>
                  <a:pt x="28378" y="31621"/>
                  <a:pt x="24298" y="29819"/>
                  <a:pt x="19948" y="26505"/>
                </a:cubicBezTo>
                <a:cubicBezTo>
                  <a:pt x="19596" y="26256"/>
                  <a:pt x="19243" y="25987"/>
                  <a:pt x="18850" y="25697"/>
                </a:cubicBezTo>
                <a:cubicBezTo>
                  <a:pt x="12532" y="20953"/>
                  <a:pt x="787" y="12129"/>
                  <a:pt x="5013" y="4072"/>
                </a:cubicBezTo>
                <a:cubicBezTo>
                  <a:pt x="6354" y="1513"/>
                  <a:pt x="8430" y="590"/>
                  <a:pt x="10796" y="590"/>
                </a:cubicBezTo>
                <a:cubicBezTo>
                  <a:pt x="13620" y="590"/>
                  <a:pt x="16855" y="1906"/>
                  <a:pt x="19741" y="3326"/>
                </a:cubicBezTo>
                <a:cubicBezTo>
                  <a:pt x="22185" y="4527"/>
                  <a:pt x="24733" y="5625"/>
                  <a:pt x="27177" y="6702"/>
                </a:cubicBezTo>
                <a:cubicBezTo>
                  <a:pt x="28772" y="7386"/>
                  <a:pt x="30388" y="8069"/>
                  <a:pt x="32003" y="8815"/>
                </a:cubicBezTo>
                <a:lnTo>
                  <a:pt x="32003" y="8132"/>
                </a:lnTo>
                <a:cubicBezTo>
                  <a:pt x="30470" y="7448"/>
                  <a:pt x="28938" y="6785"/>
                  <a:pt x="27426" y="6143"/>
                </a:cubicBezTo>
                <a:cubicBezTo>
                  <a:pt x="24981" y="5066"/>
                  <a:pt x="22433" y="3968"/>
                  <a:pt x="20010" y="2787"/>
                </a:cubicBezTo>
                <a:cubicBezTo>
                  <a:pt x="18097" y="1843"/>
                  <a:pt x="14345" y="0"/>
                  <a:pt x="1083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69"/>
          <p:cNvSpPr/>
          <p:nvPr/>
        </p:nvSpPr>
        <p:spPr>
          <a:xfrm>
            <a:off x="3653475" y="4777318"/>
            <a:ext cx="304708" cy="274562"/>
          </a:xfrm>
          <a:custGeom>
            <a:rect b="b" l="l" r="r" t="t"/>
            <a:pathLst>
              <a:path extrusionOk="0" h="8568" w="9508">
                <a:moveTo>
                  <a:pt x="4414" y="1"/>
                </a:moveTo>
                <a:cubicBezTo>
                  <a:pt x="2737" y="1"/>
                  <a:pt x="1039" y="697"/>
                  <a:pt x="332" y="2246"/>
                </a:cubicBezTo>
                <a:cubicBezTo>
                  <a:pt x="21" y="2909"/>
                  <a:pt x="0" y="3655"/>
                  <a:pt x="145" y="4380"/>
                </a:cubicBezTo>
                <a:cubicBezTo>
                  <a:pt x="187" y="4545"/>
                  <a:pt x="228" y="4711"/>
                  <a:pt x="290" y="4877"/>
                </a:cubicBezTo>
                <a:cubicBezTo>
                  <a:pt x="601" y="5726"/>
                  <a:pt x="1119" y="6472"/>
                  <a:pt x="1719" y="7155"/>
                </a:cubicBezTo>
                <a:cubicBezTo>
                  <a:pt x="2237" y="7756"/>
                  <a:pt x="2859" y="8336"/>
                  <a:pt x="3625" y="8523"/>
                </a:cubicBezTo>
                <a:cubicBezTo>
                  <a:pt x="3774" y="8553"/>
                  <a:pt x="3926" y="8568"/>
                  <a:pt x="4080" y="8568"/>
                </a:cubicBezTo>
                <a:cubicBezTo>
                  <a:pt x="4547" y="8568"/>
                  <a:pt x="5027" y="8435"/>
                  <a:pt x="5448" y="8233"/>
                </a:cubicBezTo>
                <a:cubicBezTo>
                  <a:pt x="7416" y="7259"/>
                  <a:pt x="9508" y="4670"/>
                  <a:pt x="8638" y="2371"/>
                </a:cubicBezTo>
                <a:cubicBezTo>
                  <a:pt x="8348" y="1604"/>
                  <a:pt x="7706" y="1003"/>
                  <a:pt x="7002" y="610"/>
                </a:cubicBezTo>
                <a:cubicBezTo>
                  <a:pt x="6258" y="212"/>
                  <a:pt x="5339" y="1"/>
                  <a:pt x="44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69"/>
          <p:cNvSpPr/>
          <p:nvPr/>
        </p:nvSpPr>
        <p:spPr>
          <a:xfrm>
            <a:off x="1832424" y="591571"/>
            <a:ext cx="94957" cy="91873"/>
          </a:xfrm>
          <a:custGeom>
            <a:rect b="b" l="l" r="r" t="t"/>
            <a:pathLst>
              <a:path extrusionOk="0" h="2867" w="2963">
                <a:moveTo>
                  <a:pt x="1254" y="0"/>
                </a:moveTo>
                <a:cubicBezTo>
                  <a:pt x="1047" y="0"/>
                  <a:pt x="845" y="50"/>
                  <a:pt x="663" y="165"/>
                </a:cubicBezTo>
                <a:cubicBezTo>
                  <a:pt x="436" y="310"/>
                  <a:pt x="291" y="559"/>
                  <a:pt x="208" y="808"/>
                </a:cubicBezTo>
                <a:cubicBezTo>
                  <a:pt x="1" y="1553"/>
                  <a:pt x="332" y="2651"/>
                  <a:pt x="1181" y="2838"/>
                </a:cubicBezTo>
                <a:cubicBezTo>
                  <a:pt x="1254" y="2857"/>
                  <a:pt x="1329" y="2867"/>
                  <a:pt x="1405" y="2867"/>
                </a:cubicBezTo>
                <a:cubicBezTo>
                  <a:pt x="1564" y="2867"/>
                  <a:pt x="1724" y="2825"/>
                  <a:pt x="1865" y="2755"/>
                </a:cubicBezTo>
                <a:cubicBezTo>
                  <a:pt x="1927" y="2734"/>
                  <a:pt x="1968" y="2713"/>
                  <a:pt x="2031" y="2672"/>
                </a:cubicBezTo>
                <a:cubicBezTo>
                  <a:pt x="2279" y="2527"/>
                  <a:pt x="2486" y="2299"/>
                  <a:pt x="2652" y="2071"/>
                </a:cubicBezTo>
                <a:cubicBezTo>
                  <a:pt x="2818" y="1864"/>
                  <a:pt x="2963" y="1636"/>
                  <a:pt x="2963" y="1367"/>
                </a:cubicBezTo>
                <a:cubicBezTo>
                  <a:pt x="2963" y="1160"/>
                  <a:pt x="2880" y="953"/>
                  <a:pt x="2756" y="808"/>
                </a:cubicBezTo>
                <a:cubicBezTo>
                  <a:pt x="2436" y="382"/>
                  <a:pt x="1826" y="0"/>
                  <a:pt x="1254" y="0"/>
                </a:cubicBezTo>
                <a:close/>
              </a:path>
            </a:pathLst>
          </a:cu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69"/>
          <p:cNvSpPr/>
          <p:nvPr/>
        </p:nvSpPr>
        <p:spPr>
          <a:xfrm>
            <a:off x="7929077" y="1462"/>
            <a:ext cx="1216171" cy="1961474"/>
          </a:xfrm>
          <a:custGeom>
            <a:rect b="b" l="l" r="r" t="t"/>
            <a:pathLst>
              <a:path extrusionOk="0" h="61210" w="37949">
                <a:moveTo>
                  <a:pt x="0" y="0"/>
                </a:moveTo>
                <a:cubicBezTo>
                  <a:pt x="414" y="1077"/>
                  <a:pt x="870" y="2134"/>
                  <a:pt x="1305" y="3128"/>
                </a:cubicBezTo>
                <a:cubicBezTo>
                  <a:pt x="6442" y="14686"/>
                  <a:pt x="12449" y="25023"/>
                  <a:pt x="18415" y="35297"/>
                </a:cubicBezTo>
                <a:cubicBezTo>
                  <a:pt x="22641" y="42547"/>
                  <a:pt x="26908" y="49859"/>
                  <a:pt x="31817" y="55410"/>
                </a:cubicBezTo>
                <a:cubicBezTo>
                  <a:pt x="33785" y="57626"/>
                  <a:pt x="35835" y="59532"/>
                  <a:pt x="37948" y="61210"/>
                </a:cubicBezTo>
                <a:lnTo>
                  <a:pt x="3794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DDACB"/>
              </a:solidFill>
              <a:latin typeface="Arial"/>
              <a:ea typeface="Arial"/>
              <a:cs typeface="Arial"/>
              <a:sym typeface="Arial"/>
            </a:endParaRPr>
          </a:p>
        </p:txBody>
      </p:sp>
      <p:sp>
        <p:nvSpPr>
          <p:cNvPr id="479" name="Google Shape;479;p69"/>
          <p:cNvSpPr/>
          <p:nvPr/>
        </p:nvSpPr>
        <p:spPr>
          <a:xfrm>
            <a:off x="910" y="4049835"/>
            <a:ext cx="1382786" cy="1095266"/>
          </a:xfrm>
          <a:custGeom>
            <a:rect b="b" l="l" r="r" t="t"/>
            <a:pathLst>
              <a:path extrusionOk="0" h="34179" w="43148">
                <a:moveTo>
                  <a:pt x="1" y="1"/>
                </a:moveTo>
                <a:lnTo>
                  <a:pt x="1" y="34179"/>
                </a:lnTo>
                <a:lnTo>
                  <a:pt x="43148" y="34179"/>
                </a:lnTo>
                <a:cubicBezTo>
                  <a:pt x="40952" y="30782"/>
                  <a:pt x="38591" y="27468"/>
                  <a:pt x="36250" y="24195"/>
                </a:cubicBezTo>
                <a:cubicBezTo>
                  <a:pt x="33164" y="19886"/>
                  <a:pt x="30057" y="15536"/>
                  <a:pt x="26017" y="12098"/>
                </a:cubicBezTo>
                <a:cubicBezTo>
                  <a:pt x="20756" y="7603"/>
                  <a:pt x="14210" y="4910"/>
                  <a:pt x="7685" y="2590"/>
                </a:cubicBezTo>
                <a:cubicBezTo>
                  <a:pt x="5138" y="1679"/>
                  <a:pt x="2569" y="82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69"/>
          <p:cNvSpPr/>
          <p:nvPr/>
        </p:nvSpPr>
        <p:spPr>
          <a:xfrm>
            <a:off x="910" y="1462"/>
            <a:ext cx="1301161" cy="1600391"/>
          </a:xfrm>
          <a:custGeom>
            <a:rect b="b" l="l" r="r" t="t"/>
            <a:pathLst>
              <a:path extrusionOk="0" h="49942" w="40601">
                <a:moveTo>
                  <a:pt x="34904" y="0"/>
                </a:moveTo>
                <a:cubicBezTo>
                  <a:pt x="37369" y="2216"/>
                  <a:pt x="38674" y="4557"/>
                  <a:pt x="38881" y="7167"/>
                </a:cubicBezTo>
                <a:cubicBezTo>
                  <a:pt x="39357" y="13029"/>
                  <a:pt x="33930" y="19202"/>
                  <a:pt x="29580" y="24173"/>
                </a:cubicBezTo>
                <a:lnTo>
                  <a:pt x="29352" y="24422"/>
                </a:lnTo>
                <a:cubicBezTo>
                  <a:pt x="24174" y="30325"/>
                  <a:pt x="18809" y="35504"/>
                  <a:pt x="13382" y="39792"/>
                </a:cubicBezTo>
                <a:cubicBezTo>
                  <a:pt x="8970" y="43313"/>
                  <a:pt x="4475" y="46254"/>
                  <a:pt x="1" y="48595"/>
                </a:cubicBezTo>
                <a:lnTo>
                  <a:pt x="1" y="49941"/>
                </a:lnTo>
                <a:cubicBezTo>
                  <a:pt x="4744" y="47518"/>
                  <a:pt x="9467" y="44452"/>
                  <a:pt x="14128" y="40744"/>
                </a:cubicBezTo>
                <a:cubicBezTo>
                  <a:pt x="19617" y="36415"/>
                  <a:pt x="25044" y="31175"/>
                  <a:pt x="30264" y="25230"/>
                </a:cubicBezTo>
                <a:lnTo>
                  <a:pt x="30492" y="24960"/>
                </a:lnTo>
                <a:cubicBezTo>
                  <a:pt x="34987" y="19823"/>
                  <a:pt x="40600" y="13443"/>
                  <a:pt x="40082" y="7063"/>
                </a:cubicBezTo>
                <a:cubicBezTo>
                  <a:pt x="39896" y="4536"/>
                  <a:pt x="38736" y="2175"/>
                  <a:pt x="36644" y="0"/>
                </a:cubicBezTo>
                <a:close/>
              </a:path>
            </a:pathLst>
          </a:custGeom>
          <a:solidFill>
            <a:srgbClr val="E1D0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69"/>
          <p:cNvSpPr/>
          <p:nvPr/>
        </p:nvSpPr>
        <p:spPr>
          <a:xfrm>
            <a:off x="5916974" y="1462"/>
            <a:ext cx="1231457" cy="819134"/>
          </a:xfrm>
          <a:custGeom>
            <a:rect b="b" l="l" r="r" t="t"/>
            <a:pathLst>
              <a:path extrusionOk="0" h="25562" w="38426">
                <a:moveTo>
                  <a:pt x="3253" y="0"/>
                </a:moveTo>
                <a:cubicBezTo>
                  <a:pt x="3212" y="41"/>
                  <a:pt x="3170" y="83"/>
                  <a:pt x="3129" y="124"/>
                </a:cubicBezTo>
                <a:cubicBezTo>
                  <a:pt x="2860" y="435"/>
                  <a:pt x="2694" y="849"/>
                  <a:pt x="2570" y="1222"/>
                </a:cubicBezTo>
                <a:cubicBezTo>
                  <a:pt x="1782" y="3584"/>
                  <a:pt x="312" y="7975"/>
                  <a:pt x="125" y="11372"/>
                </a:cubicBezTo>
                <a:cubicBezTo>
                  <a:pt x="1" y="13796"/>
                  <a:pt x="726" y="16053"/>
                  <a:pt x="2321" y="18042"/>
                </a:cubicBezTo>
                <a:cubicBezTo>
                  <a:pt x="4085" y="20280"/>
                  <a:pt x="5745" y="20469"/>
                  <a:pt x="7746" y="20469"/>
                </a:cubicBezTo>
                <a:cubicBezTo>
                  <a:pt x="7930" y="20469"/>
                  <a:pt x="8117" y="20467"/>
                  <a:pt x="8307" y="20465"/>
                </a:cubicBezTo>
                <a:cubicBezTo>
                  <a:pt x="8908" y="20465"/>
                  <a:pt x="9509" y="20465"/>
                  <a:pt x="10172" y="20507"/>
                </a:cubicBezTo>
                <a:cubicBezTo>
                  <a:pt x="13258" y="20693"/>
                  <a:pt x="15267" y="21853"/>
                  <a:pt x="17794" y="23345"/>
                </a:cubicBezTo>
                <a:cubicBezTo>
                  <a:pt x="18291" y="23635"/>
                  <a:pt x="18830" y="23945"/>
                  <a:pt x="19389" y="24277"/>
                </a:cubicBezTo>
                <a:cubicBezTo>
                  <a:pt x="20922" y="25126"/>
                  <a:pt x="22517" y="25561"/>
                  <a:pt x="24091" y="25561"/>
                </a:cubicBezTo>
                <a:cubicBezTo>
                  <a:pt x="25831" y="25561"/>
                  <a:pt x="27530" y="25043"/>
                  <a:pt x="29063" y="23987"/>
                </a:cubicBezTo>
                <a:cubicBezTo>
                  <a:pt x="32543" y="21605"/>
                  <a:pt x="35401" y="16592"/>
                  <a:pt x="36437" y="12863"/>
                </a:cubicBezTo>
                <a:cubicBezTo>
                  <a:pt x="37473" y="9073"/>
                  <a:pt x="38426" y="4661"/>
                  <a:pt x="36478" y="394"/>
                </a:cubicBezTo>
                <a:cubicBezTo>
                  <a:pt x="36416" y="269"/>
                  <a:pt x="36333" y="124"/>
                  <a:pt x="36271" y="0"/>
                </a:cubicBezTo>
                <a:lnTo>
                  <a:pt x="35463" y="0"/>
                </a:lnTo>
                <a:cubicBezTo>
                  <a:pt x="35608" y="228"/>
                  <a:pt x="35733" y="435"/>
                  <a:pt x="35836" y="684"/>
                </a:cubicBezTo>
                <a:cubicBezTo>
                  <a:pt x="37701" y="4744"/>
                  <a:pt x="36768" y="9011"/>
                  <a:pt x="35774" y="12677"/>
                </a:cubicBezTo>
                <a:cubicBezTo>
                  <a:pt x="34780" y="16281"/>
                  <a:pt x="32025" y="21128"/>
                  <a:pt x="28669" y="23428"/>
                </a:cubicBezTo>
                <a:cubicBezTo>
                  <a:pt x="27255" y="24385"/>
                  <a:pt x="25687" y="24868"/>
                  <a:pt x="24084" y="24868"/>
                </a:cubicBezTo>
                <a:cubicBezTo>
                  <a:pt x="22635" y="24868"/>
                  <a:pt x="21158" y="24473"/>
                  <a:pt x="19741" y="23676"/>
                </a:cubicBezTo>
                <a:cubicBezTo>
                  <a:pt x="19182" y="23365"/>
                  <a:pt x="18644" y="23055"/>
                  <a:pt x="18126" y="22744"/>
                </a:cubicBezTo>
                <a:cubicBezTo>
                  <a:pt x="15640" y="21273"/>
                  <a:pt x="13465" y="20010"/>
                  <a:pt x="10213" y="19823"/>
                </a:cubicBezTo>
                <a:cubicBezTo>
                  <a:pt x="9674" y="19782"/>
                  <a:pt x="9177" y="19782"/>
                  <a:pt x="8701" y="19782"/>
                </a:cubicBezTo>
                <a:lnTo>
                  <a:pt x="8307" y="19782"/>
                </a:lnTo>
                <a:cubicBezTo>
                  <a:pt x="8265" y="19782"/>
                  <a:pt x="8224" y="19782"/>
                  <a:pt x="8183" y="19782"/>
                </a:cubicBezTo>
                <a:cubicBezTo>
                  <a:pt x="6014" y="19782"/>
                  <a:pt x="4547" y="19762"/>
                  <a:pt x="2860" y="17628"/>
                </a:cubicBezTo>
                <a:cubicBezTo>
                  <a:pt x="1368" y="15763"/>
                  <a:pt x="685" y="13671"/>
                  <a:pt x="809" y="11413"/>
                </a:cubicBezTo>
                <a:cubicBezTo>
                  <a:pt x="995" y="8099"/>
                  <a:pt x="2445" y="3770"/>
                  <a:pt x="3232" y="1450"/>
                </a:cubicBezTo>
                <a:cubicBezTo>
                  <a:pt x="3336" y="1139"/>
                  <a:pt x="3460" y="808"/>
                  <a:pt x="3647" y="580"/>
                </a:cubicBezTo>
                <a:cubicBezTo>
                  <a:pt x="3709" y="518"/>
                  <a:pt x="3750" y="476"/>
                  <a:pt x="3812" y="435"/>
                </a:cubicBezTo>
                <a:cubicBezTo>
                  <a:pt x="4040" y="249"/>
                  <a:pt x="4372" y="104"/>
                  <a:pt x="47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69"/>
          <p:cNvSpPr/>
          <p:nvPr/>
        </p:nvSpPr>
        <p:spPr>
          <a:xfrm>
            <a:off x="6069681" y="1462"/>
            <a:ext cx="922744" cy="694095"/>
          </a:xfrm>
          <a:custGeom>
            <a:rect b="b" l="l" r="r" t="t"/>
            <a:pathLst>
              <a:path extrusionOk="0" h="21660" w="28793">
                <a:moveTo>
                  <a:pt x="20500" y="414"/>
                </a:moveTo>
                <a:cubicBezTo>
                  <a:pt x="23140" y="414"/>
                  <a:pt x="25678" y="1050"/>
                  <a:pt x="26763" y="3418"/>
                </a:cubicBezTo>
                <a:cubicBezTo>
                  <a:pt x="28088" y="6297"/>
                  <a:pt x="27488" y="9321"/>
                  <a:pt x="26783" y="11952"/>
                </a:cubicBezTo>
                <a:cubicBezTo>
                  <a:pt x="26100" y="14541"/>
                  <a:pt x="24153" y="17897"/>
                  <a:pt x="21791" y="19637"/>
                </a:cubicBezTo>
                <a:cubicBezTo>
                  <a:pt x="20583" y="20534"/>
                  <a:pt x="19292" y="20965"/>
                  <a:pt x="17972" y="20965"/>
                </a:cubicBezTo>
                <a:cubicBezTo>
                  <a:pt x="16914" y="20965"/>
                  <a:pt x="15838" y="20689"/>
                  <a:pt x="14769" y="20155"/>
                </a:cubicBezTo>
                <a:cubicBezTo>
                  <a:pt x="14314" y="19927"/>
                  <a:pt x="13879" y="19699"/>
                  <a:pt x="13464" y="19471"/>
                </a:cubicBezTo>
                <a:cubicBezTo>
                  <a:pt x="12035" y="18705"/>
                  <a:pt x="10751" y="18000"/>
                  <a:pt x="9156" y="17628"/>
                </a:cubicBezTo>
                <a:cubicBezTo>
                  <a:pt x="8638" y="17503"/>
                  <a:pt x="8058" y="17420"/>
                  <a:pt x="7478" y="17379"/>
                </a:cubicBezTo>
                <a:cubicBezTo>
                  <a:pt x="7188" y="17379"/>
                  <a:pt x="6919" y="17358"/>
                  <a:pt x="6670" y="17358"/>
                </a:cubicBezTo>
                <a:lnTo>
                  <a:pt x="6049" y="17358"/>
                </a:lnTo>
                <a:cubicBezTo>
                  <a:pt x="4350" y="17358"/>
                  <a:pt x="3294" y="17317"/>
                  <a:pt x="2051" y="15598"/>
                </a:cubicBezTo>
                <a:cubicBezTo>
                  <a:pt x="1036" y="14231"/>
                  <a:pt x="559" y="12698"/>
                  <a:pt x="663" y="11020"/>
                </a:cubicBezTo>
                <a:cubicBezTo>
                  <a:pt x="808" y="8576"/>
                  <a:pt x="1864" y="5427"/>
                  <a:pt x="2507" y="3729"/>
                </a:cubicBezTo>
                <a:cubicBezTo>
                  <a:pt x="2589" y="3501"/>
                  <a:pt x="2672" y="3273"/>
                  <a:pt x="2817" y="3107"/>
                </a:cubicBezTo>
                <a:cubicBezTo>
                  <a:pt x="2859" y="3066"/>
                  <a:pt x="2900" y="3045"/>
                  <a:pt x="2942" y="3004"/>
                </a:cubicBezTo>
                <a:cubicBezTo>
                  <a:pt x="3522" y="2569"/>
                  <a:pt x="4806" y="2465"/>
                  <a:pt x="5800" y="2361"/>
                </a:cubicBezTo>
                <a:cubicBezTo>
                  <a:pt x="6007" y="2361"/>
                  <a:pt x="6214" y="2341"/>
                  <a:pt x="6401" y="2320"/>
                </a:cubicBezTo>
                <a:cubicBezTo>
                  <a:pt x="6716" y="2281"/>
                  <a:pt x="7040" y="2266"/>
                  <a:pt x="7366" y="2266"/>
                </a:cubicBezTo>
                <a:cubicBezTo>
                  <a:pt x="7555" y="2266"/>
                  <a:pt x="7744" y="2271"/>
                  <a:pt x="7934" y="2279"/>
                </a:cubicBezTo>
                <a:cubicBezTo>
                  <a:pt x="8493" y="2279"/>
                  <a:pt x="9073" y="2279"/>
                  <a:pt x="9632" y="2216"/>
                </a:cubicBezTo>
                <a:cubicBezTo>
                  <a:pt x="10606" y="2113"/>
                  <a:pt x="11538" y="1844"/>
                  <a:pt x="12408" y="1595"/>
                </a:cubicBezTo>
                <a:cubicBezTo>
                  <a:pt x="13071" y="1409"/>
                  <a:pt x="13713" y="1201"/>
                  <a:pt x="14376" y="1119"/>
                </a:cubicBezTo>
                <a:cubicBezTo>
                  <a:pt x="14728" y="1056"/>
                  <a:pt x="15101" y="994"/>
                  <a:pt x="15515" y="932"/>
                </a:cubicBezTo>
                <a:cubicBezTo>
                  <a:pt x="16959" y="693"/>
                  <a:pt x="18751" y="414"/>
                  <a:pt x="20500" y="414"/>
                </a:cubicBezTo>
                <a:close/>
                <a:moveTo>
                  <a:pt x="17131" y="0"/>
                </a:moveTo>
                <a:cubicBezTo>
                  <a:pt x="16551" y="83"/>
                  <a:pt x="15991" y="166"/>
                  <a:pt x="15453" y="249"/>
                </a:cubicBezTo>
                <a:cubicBezTo>
                  <a:pt x="15039" y="311"/>
                  <a:pt x="14666" y="373"/>
                  <a:pt x="14334" y="435"/>
                </a:cubicBezTo>
                <a:cubicBezTo>
                  <a:pt x="13630" y="539"/>
                  <a:pt x="12946" y="725"/>
                  <a:pt x="12263" y="932"/>
                </a:cubicBezTo>
                <a:cubicBezTo>
                  <a:pt x="11414" y="1160"/>
                  <a:pt x="10502" y="1429"/>
                  <a:pt x="9570" y="1533"/>
                </a:cubicBezTo>
                <a:cubicBezTo>
                  <a:pt x="9247" y="1570"/>
                  <a:pt x="8924" y="1578"/>
                  <a:pt x="8596" y="1578"/>
                </a:cubicBezTo>
                <a:cubicBezTo>
                  <a:pt x="8378" y="1578"/>
                  <a:pt x="8157" y="1574"/>
                  <a:pt x="7934" y="1574"/>
                </a:cubicBezTo>
                <a:cubicBezTo>
                  <a:pt x="7395" y="1574"/>
                  <a:pt x="6857" y="1574"/>
                  <a:pt x="6318" y="1636"/>
                </a:cubicBezTo>
                <a:cubicBezTo>
                  <a:pt x="6132" y="1657"/>
                  <a:pt x="5945" y="1678"/>
                  <a:pt x="5738" y="1678"/>
                </a:cubicBezTo>
                <a:cubicBezTo>
                  <a:pt x="4599" y="1781"/>
                  <a:pt x="3211" y="1926"/>
                  <a:pt x="2527" y="2444"/>
                </a:cubicBezTo>
                <a:cubicBezTo>
                  <a:pt x="2486" y="2486"/>
                  <a:pt x="2403" y="2569"/>
                  <a:pt x="2341" y="2610"/>
                </a:cubicBezTo>
                <a:cubicBezTo>
                  <a:pt x="2113" y="2859"/>
                  <a:pt x="1989" y="3169"/>
                  <a:pt x="1864" y="3459"/>
                </a:cubicBezTo>
                <a:cubicBezTo>
                  <a:pt x="1098" y="5344"/>
                  <a:pt x="21" y="8866"/>
                  <a:pt x="0" y="11476"/>
                </a:cubicBezTo>
                <a:cubicBezTo>
                  <a:pt x="0" y="11558"/>
                  <a:pt x="0" y="11621"/>
                  <a:pt x="0" y="11703"/>
                </a:cubicBezTo>
                <a:cubicBezTo>
                  <a:pt x="83" y="13692"/>
                  <a:pt x="870" y="15101"/>
                  <a:pt x="2092" y="16426"/>
                </a:cubicBezTo>
                <a:cubicBezTo>
                  <a:pt x="3294" y="17731"/>
                  <a:pt x="4329" y="18021"/>
                  <a:pt x="5572" y="18063"/>
                </a:cubicBezTo>
                <a:cubicBezTo>
                  <a:pt x="5842" y="18083"/>
                  <a:pt x="6132" y="18083"/>
                  <a:pt x="6422" y="18083"/>
                </a:cubicBezTo>
                <a:cubicBezTo>
                  <a:pt x="6836" y="18083"/>
                  <a:pt x="7271" y="18083"/>
                  <a:pt x="7727" y="18125"/>
                </a:cubicBezTo>
                <a:cubicBezTo>
                  <a:pt x="9922" y="18270"/>
                  <a:pt x="11351" y="19119"/>
                  <a:pt x="13174" y="20093"/>
                </a:cubicBezTo>
                <a:cubicBezTo>
                  <a:pt x="13609" y="20320"/>
                  <a:pt x="14044" y="20548"/>
                  <a:pt x="14500" y="20776"/>
                </a:cubicBezTo>
                <a:cubicBezTo>
                  <a:pt x="15204" y="21128"/>
                  <a:pt x="15909" y="21377"/>
                  <a:pt x="16613" y="21522"/>
                </a:cubicBezTo>
                <a:cubicBezTo>
                  <a:pt x="17069" y="21603"/>
                  <a:pt x="17512" y="21659"/>
                  <a:pt x="17963" y="21659"/>
                </a:cubicBezTo>
                <a:cubicBezTo>
                  <a:pt x="18085" y="21659"/>
                  <a:pt x="18208" y="21655"/>
                  <a:pt x="18332" y="21646"/>
                </a:cubicBezTo>
                <a:cubicBezTo>
                  <a:pt x="19679" y="21584"/>
                  <a:pt x="21004" y="21087"/>
                  <a:pt x="22226" y="20175"/>
                </a:cubicBezTo>
                <a:cubicBezTo>
                  <a:pt x="24712" y="18332"/>
                  <a:pt x="26742" y="14811"/>
                  <a:pt x="27467" y="12097"/>
                </a:cubicBezTo>
                <a:cubicBezTo>
                  <a:pt x="28192" y="9342"/>
                  <a:pt x="28793" y="6173"/>
                  <a:pt x="27384" y="3128"/>
                </a:cubicBezTo>
                <a:cubicBezTo>
                  <a:pt x="26556" y="1284"/>
                  <a:pt x="24981" y="394"/>
                  <a:pt x="231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69"/>
          <p:cNvSpPr/>
          <p:nvPr/>
        </p:nvSpPr>
        <p:spPr>
          <a:xfrm>
            <a:off x="6213734" y="107499"/>
            <a:ext cx="622683" cy="463659"/>
          </a:xfrm>
          <a:custGeom>
            <a:rect b="b" l="l" r="r" t="t"/>
            <a:pathLst>
              <a:path extrusionOk="0" h="14469" w="19430">
                <a:moveTo>
                  <a:pt x="13198" y="657"/>
                </a:moveTo>
                <a:cubicBezTo>
                  <a:pt x="15128" y="657"/>
                  <a:pt x="17139" y="1061"/>
                  <a:pt x="17959" y="2822"/>
                </a:cubicBezTo>
                <a:cubicBezTo>
                  <a:pt x="18746" y="4521"/>
                  <a:pt x="18477" y="6323"/>
                  <a:pt x="18084" y="7918"/>
                </a:cubicBezTo>
                <a:cubicBezTo>
                  <a:pt x="17690" y="9472"/>
                  <a:pt x="16551" y="11398"/>
                  <a:pt x="15204" y="12558"/>
                </a:cubicBezTo>
                <a:cubicBezTo>
                  <a:pt x="14198" y="13415"/>
                  <a:pt x="13198" y="13788"/>
                  <a:pt x="12171" y="13788"/>
                </a:cubicBezTo>
                <a:cubicBezTo>
                  <a:pt x="11486" y="13788"/>
                  <a:pt x="10788" y="13623"/>
                  <a:pt x="10067" y="13324"/>
                </a:cubicBezTo>
                <a:cubicBezTo>
                  <a:pt x="9736" y="13179"/>
                  <a:pt x="9404" y="13055"/>
                  <a:pt x="9073" y="12910"/>
                </a:cubicBezTo>
                <a:cubicBezTo>
                  <a:pt x="8099" y="12475"/>
                  <a:pt x="7209" y="12019"/>
                  <a:pt x="6132" y="11812"/>
                </a:cubicBezTo>
                <a:cubicBezTo>
                  <a:pt x="5759" y="11729"/>
                  <a:pt x="5386" y="11667"/>
                  <a:pt x="4992" y="11647"/>
                </a:cubicBezTo>
                <a:cubicBezTo>
                  <a:pt x="4806" y="11647"/>
                  <a:pt x="4640" y="11626"/>
                  <a:pt x="4454" y="11626"/>
                </a:cubicBezTo>
                <a:lnTo>
                  <a:pt x="4039" y="11626"/>
                </a:lnTo>
                <a:cubicBezTo>
                  <a:pt x="2900" y="11605"/>
                  <a:pt x="2279" y="11522"/>
                  <a:pt x="1512" y="10279"/>
                </a:cubicBezTo>
                <a:cubicBezTo>
                  <a:pt x="953" y="9409"/>
                  <a:pt x="684" y="8394"/>
                  <a:pt x="767" y="7317"/>
                </a:cubicBezTo>
                <a:cubicBezTo>
                  <a:pt x="870" y="5722"/>
                  <a:pt x="1533" y="3775"/>
                  <a:pt x="2030" y="2698"/>
                </a:cubicBezTo>
                <a:cubicBezTo>
                  <a:pt x="2092" y="2574"/>
                  <a:pt x="2175" y="2429"/>
                  <a:pt x="2258" y="2325"/>
                </a:cubicBezTo>
                <a:cubicBezTo>
                  <a:pt x="2299" y="2304"/>
                  <a:pt x="2320" y="2284"/>
                  <a:pt x="2362" y="2263"/>
                </a:cubicBezTo>
                <a:cubicBezTo>
                  <a:pt x="2755" y="2015"/>
                  <a:pt x="3646" y="1870"/>
                  <a:pt x="4454" y="1766"/>
                </a:cubicBezTo>
                <a:cubicBezTo>
                  <a:pt x="4599" y="1745"/>
                  <a:pt x="4744" y="1725"/>
                  <a:pt x="4868" y="1704"/>
                </a:cubicBezTo>
                <a:cubicBezTo>
                  <a:pt x="5241" y="1642"/>
                  <a:pt x="5614" y="1621"/>
                  <a:pt x="5987" y="1580"/>
                </a:cubicBezTo>
                <a:cubicBezTo>
                  <a:pt x="6401" y="1559"/>
                  <a:pt x="6815" y="1538"/>
                  <a:pt x="7229" y="1476"/>
                </a:cubicBezTo>
                <a:cubicBezTo>
                  <a:pt x="7954" y="1372"/>
                  <a:pt x="8659" y="1227"/>
                  <a:pt x="9259" y="1082"/>
                </a:cubicBezTo>
                <a:cubicBezTo>
                  <a:pt x="9674" y="1000"/>
                  <a:pt x="10088" y="896"/>
                  <a:pt x="10481" y="855"/>
                </a:cubicBezTo>
                <a:cubicBezTo>
                  <a:pt x="10709" y="834"/>
                  <a:pt x="10937" y="792"/>
                  <a:pt x="11186" y="772"/>
                </a:cubicBezTo>
                <a:cubicBezTo>
                  <a:pt x="11805" y="711"/>
                  <a:pt x="12496" y="657"/>
                  <a:pt x="13198" y="657"/>
                </a:cubicBezTo>
                <a:close/>
                <a:moveTo>
                  <a:pt x="13092" y="0"/>
                </a:moveTo>
                <a:cubicBezTo>
                  <a:pt x="12437" y="0"/>
                  <a:pt x="11795" y="40"/>
                  <a:pt x="11206" y="88"/>
                </a:cubicBezTo>
                <a:cubicBezTo>
                  <a:pt x="10958" y="109"/>
                  <a:pt x="10709" y="150"/>
                  <a:pt x="10502" y="171"/>
                </a:cubicBezTo>
                <a:cubicBezTo>
                  <a:pt x="10046" y="212"/>
                  <a:pt x="9611" y="316"/>
                  <a:pt x="9176" y="399"/>
                </a:cubicBezTo>
                <a:cubicBezTo>
                  <a:pt x="8576" y="544"/>
                  <a:pt x="7892" y="689"/>
                  <a:pt x="7167" y="792"/>
                </a:cubicBezTo>
                <a:cubicBezTo>
                  <a:pt x="6774" y="855"/>
                  <a:pt x="6380" y="875"/>
                  <a:pt x="5966" y="896"/>
                </a:cubicBezTo>
                <a:cubicBezTo>
                  <a:pt x="5572" y="917"/>
                  <a:pt x="5158" y="958"/>
                  <a:pt x="4764" y="1020"/>
                </a:cubicBezTo>
                <a:cubicBezTo>
                  <a:pt x="4640" y="1041"/>
                  <a:pt x="4495" y="1062"/>
                  <a:pt x="4329" y="1082"/>
                </a:cubicBezTo>
                <a:cubicBezTo>
                  <a:pt x="3397" y="1227"/>
                  <a:pt x="2382" y="1393"/>
                  <a:pt x="1968" y="1683"/>
                </a:cubicBezTo>
                <a:lnTo>
                  <a:pt x="1823" y="1787"/>
                </a:lnTo>
                <a:cubicBezTo>
                  <a:pt x="1657" y="1973"/>
                  <a:pt x="1533" y="2180"/>
                  <a:pt x="1429" y="2387"/>
                </a:cubicBezTo>
                <a:cubicBezTo>
                  <a:pt x="684" y="3817"/>
                  <a:pt x="0" y="6447"/>
                  <a:pt x="145" y="8291"/>
                </a:cubicBezTo>
                <a:cubicBezTo>
                  <a:pt x="145" y="8332"/>
                  <a:pt x="145" y="8394"/>
                  <a:pt x="145" y="8436"/>
                </a:cubicBezTo>
                <a:cubicBezTo>
                  <a:pt x="394" y="10114"/>
                  <a:pt x="1202" y="10735"/>
                  <a:pt x="2154" y="11502"/>
                </a:cubicBezTo>
                <a:cubicBezTo>
                  <a:pt x="2921" y="12102"/>
                  <a:pt x="3522" y="12309"/>
                  <a:pt x="4288" y="12372"/>
                </a:cubicBezTo>
                <a:cubicBezTo>
                  <a:pt x="4454" y="12372"/>
                  <a:pt x="4619" y="12372"/>
                  <a:pt x="4785" y="12392"/>
                </a:cubicBezTo>
                <a:cubicBezTo>
                  <a:pt x="5034" y="12392"/>
                  <a:pt x="5303" y="12413"/>
                  <a:pt x="5572" y="12434"/>
                </a:cubicBezTo>
                <a:cubicBezTo>
                  <a:pt x="6856" y="12537"/>
                  <a:pt x="7747" y="13034"/>
                  <a:pt x="8845" y="13552"/>
                </a:cubicBezTo>
                <a:cubicBezTo>
                  <a:pt x="9176" y="13697"/>
                  <a:pt x="9529" y="13842"/>
                  <a:pt x="9901" y="13987"/>
                </a:cubicBezTo>
                <a:cubicBezTo>
                  <a:pt x="10440" y="14194"/>
                  <a:pt x="10979" y="14360"/>
                  <a:pt x="11538" y="14422"/>
                </a:cubicBezTo>
                <a:cubicBezTo>
                  <a:pt x="11755" y="14453"/>
                  <a:pt x="11968" y="14469"/>
                  <a:pt x="12180" y="14469"/>
                </a:cubicBezTo>
                <a:cubicBezTo>
                  <a:pt x="12392" y="14469"/>
                  <a:pt x="12605" y="14453"/>
                  <a:pt x="12822" y="14422"/>
                </a:cubicBezTo>
                <a:cubicBezTo>
                  <a:pt x="13796" y="14319"/>
                  <a:pt x="14749" y="13842"/>
                  <a:pt x="15681" y="13034"/>
                </a:cubicBezTo>
                <a:cubicBezTo>
                  <a:pt x="17151" y="11792"/>
                  <a:pt x="18353" y="9720"/>
                  <a:pt x="18767" y="8022"/>
                </a:cubicBezTo>
                <a:cubicBezTo>
                  <a:pt x="19181" y="6302"/>
                  <a:pt x="19430" y="4376"/>
                  <a:pt x="18581" y="2532"/>
                </a:cubicBezTo>
                <a:cubicBezTo>
                  <a:pt x="17609" y="445"/>
                  <a:pt x="15277" y="0"/>
                  <a:pt x="130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69"/>
          <p:cNvSpPr/>
          <p:nvPr/>
        </p:nvSpPr>
        <p:spPr>
          <a:xfrm>
            <a:off x="6355128" y="209819"/>
            <a:ext cx="335249" cy="238383"/>
          </a:xfrm>
          <a:custGeom>
            <a:rect b="b" l="l" r="r" t="t"/>
            <a:pathLst>
              <a:path extrusionOk="0" h="7439" w="10461">
                <a:moveTo>
                  <a:pt x="6316" y="684"/>
                </a:moveTo>
                <a:cubicBezTo>
                  <a:pt x="7611" y="684"/>
                  <a:pt x="8737" y="1319"/>
                  <a:pt x="9239" y="2364"/>
                </a:cubicBezTo>
                <a:cubicBezTo>
                  <a:pt x="9736" y="3379"/>
                  <a:pt x="9529" y="4559"/>
                  <a:pt x="8679" y="5574"/>
                </a:cubicBezTo>
                <a:cubicBezTo>
                  <a:pt x="7932" y="6479"/>
                  <a:pt x="7262" y="6765"/>
                  <a:pt x="6521" y="6765"/>
                </a:cubicBezTo>
                <a:cubicBezTo>
                  <a:pt x="5990" y="6765"/>
                  <a:pt x="5422" y="6617"/>
                  <a:pt x="4764" y="6444"/>
                </a:cubicBezTo>
                <a:cubicBezTo>
                  <a:pt x="4267" y="6320"/>
                  <a:pt x="3749" y="6175"/>
                  <a:pt x="3190" y="6092"/>
                </a:cubicBezTo>
                <a:cubicBezTo>
                  <a:pt x="2859" y="6051"/>
                  <a:pt x="2589" y="6030"/>
                  <a:pt x="2341" y="6009"/>
                </a:cubicBezTo>
                <a:cubicBezTo>
                  <a:pt x="1595" y="5989"/>
                  <a:pt x="1347" y="5968"/>
                  <a:pt x="1057" y="5077"/>
                </a:cubicBezTo>
                <a:cubicBezTo>
                  <a:pt x="705" y="4062"/>
                  <a:pt x="1098" y="2281"/>
                  <a:pt x="1782" y="1659"/>
                </a:cubicBezTo>
                <a:cubicBezTo>
                  <a:pt x="2279" y="1494"/>
                  <a:pt x="4909" y="727"/>
                  <a:pt x="6194" y="686"/>
                </a:cubicBezTo>
                <a:cubicBezTo>
                  <a:pt x="6235" y="685"/>
                  <a:pt x="6276" y="684"/>
                  <a:pt x="6316" y="684"/>
                </a:cubicBezTo>
                <a:close/>
                <a:moveTo>
                  <a:pt x="6296" y="1"/>
                </a:moveTo>
                <a:cubicBezTo>
                  <a:pt x="6255" y="1"/>
                  <a:pt x="6214" y="1"/>
                  <a:pt x="6173" y="2"/>
                </a:cubicBezTo>
                <a:cubicBezTo>
                  <a:pt x="4744" y="44"/>
                  <a:pt x="1844" y="893"/>
                  <a:pt x="1492" y="1038"/>
                </a:cubicBezTo>
                <a:lnTo>
                  <a:pt x="1388" y="1100"/>
                </a:lnTo>
                <a:cubicBezTo>
                  <a:pt x="394" y="1908"/>
                  <a:pt x="0" y="4124"/>
                  <a:pt x="394" y="5305"/>
                </a:cubicBezTo>
                <a:cubicBezTo>
                  <a:pt x="829" y="6631"/>
                  <a:pt x="1512" y="6672"/>
                  <a:pt x="2299" y="6714"/>
                </a:cubicBezTo>
                <a:cubicBezTo>
                  <a:pt x="2527" y="6714"/>
                  <a:pt x="2797" y="6734"/>
                  <a:pt x="3087" y="6776"/>
                </a:cubicBezTo>
                <a:cubicBezTo>
                  <a:pt x="3604" y="6859"/>
                  <a:pt x="4102" y="6983"/>
                  <a:pt x="4578" y="7107"/>
                </a:cubicBezTo>
                <a:cubicBezTo>
                  <a:pt x="5241" y="7273"/>
                  <a:pt x="5883" y="7439"/>
                  <a:pt x="6525" y="7439"/>
                </a:cubicBezTo>
                <a:cubicBezTo>
                  <a:pt x="7416" y="7439"/>
                  <a:pt x="8307" y="7128"/>
                  <a:pt x="9218" y="6030"/>
                </a:cubicBezTo>
                <a:cubicBezTo>
                  <a:pt x="10233" y="4808"/>
                  <a:pt x="10461" y="3316"/>
                  <a:pt x="9860" y="2053"/>
                </a:cubicBezTo>
                <a:cubicBezTo>
                  <a:pt x="9234" y="781"/>
                  <a:pt x="7880" y="1"/>
                  <a:pt x="62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69"/>
          <p:cNvSpPr/>
          <p:nvPr/>
        </p:nvSpPr>
        <p:spPr>
          <a:xfrm>
            <a:off x="105772" y="2339933"/>
            <a:ext cx="465087" cy="463641"/>
          </a:xfrm>
          <a:custGeom>
            <a:rect b="b" l="l" r="r" t="t"/>
            <a:pathLst>
              <a:path extrusionOk="0" h="10306" w="10337">
                <a:moveTo>
                  <a:pt x="6170" y="345"/>
                </a:moveTo>
                <a:cubicBezTo>
                  <a:pt x="6905" y="345"/>
                  <a:pt x="7629" y="496"/>
                  <a:pt x="8244" y="798"/>
                </a:cubicBezTo>
                <a:cubicBezTo>
                  <a:pt x="9239" y="1274"/>
                  <a:pt x="9819" y="2372"/>
                  <a:pt x="9901" y="3926"/>
                </a:cubicBezTo>
                <a:cubicBezTo>
                  <a:pt x="10026" y="6515"/>
                  <a:pt x="8514" y="8359"/>
                  <a:pt x="7064" y="9229"/>
                </a:cubicBezTo>
                <a:cubicBezTo>
                  <a:pt x="6241" y="9715"/>
                  <a:pt x="5361" y="9962"/>
                  <a:pt x="4534" y="9962"/>
                </a:cubicBezTo>
                <a:cubicBezTo>
                  <a:pt x="3882" y="9962"/>
                  <a:pt x="3264" y="9808"/>
                  <a:pt x="2734" y="9498"/>
                </a:cubicBezTo>
                <a:cubicBezTo>
                  <a:pt x="932" y="8400"/>
                  <a:pt x="352" y="6929"/>
                  <a:pt x="829" y="4547"/>
                </a:cubicBezTo>
                <a:cubicBezTo>
                  <a:pt x="1284" y="2144"/>
                  <a:pt x="3314" y="1088"/>
                  <a:pt x="4164" y="736"/>
                </a:cubicBezTo>
                <a:cubicBezTo>
                  <a:pt x="4226" y="715"/>
                  <a:pt x="4267" y="694"/>
                  <a:pt x="4329" y="674"/>
                </a:cubicBezTo>
                <a:cubicBezTo>
                  <a:pt x="4911" y="455"/>
                  <a:pt x="5544" y="345"/>
                  <a:pt x="6170" y="345"/>
                </a:cubicBezTo>
                <a:close/>
                <a:moveTo>
                  <a:pt x="6161" y="0"/>
                </a:moveTo>
                <a:cubicBezTo>
                  <a:pt x="5493" y="0"/>
                  <a:pt x="4821" y="115"/>
                  <a:pt x="4205" y="342"/>
                </a:cubicBezTo>
                <a:cubicBezTo>
                  <a:pt x="4143" y="363"/>
                  <a:pt x="4101" y="384"/>
                  <a:pt x="4039" y="404"/>
                </a:cubicBezTo>
                <a:cubicBezTo>
                  <a:pt x="3128" y="777"/>
                  <a:pt x="974" y="1917"/>
                  <a:pt x="477" y="4485"/>
                </a:cubicBezTo>
                <a:cubicBezTo>
                  <a:pt x="0" y="6991"/>
                  <a:pt x="642" y="8628"/>
                  <a:pt x="2569" y="9788"/>
                </a:cubicBezTo>
                <a:cubicBezTo>
                  <a:pt x="3149" y="10140"/>
                  <a:pt x="3832" y="10306"/>
                  <a:pt x="4557" y="10306"/>
                </a:cubicBezTo>
                <a:cubicBezTo>
                  <a:pt x="5427" y="10306"/>
                  <a:pt x="6380" y="10036"/>
                  <a:pt x="7250" y="9519"/>
                </a:cubicBezTo>
                <a:cubicBezTo>
                  <a:pt x="9197" y="8359"/>
                  <a:pt x="10336" y="6204"/>
                  <a:pt x="10233" y="3905"/>
                </a:cubicBezTo>
                <a:cubicBezTo>
                  <a:pt x="10171" y="2248"/>
                  <a:pt x="9487" y="1005"/>
                  <a:pt x="8410" y="487"/>
                </a:cubicBezTo>
                <a:cubicBezTo>
                  <a:pt x="7736" y="161"/>
                  <a:pt x="6952" y="0"/>
                  <a:pt x="61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69"/>
          <p:cNvSpPr txBox="1"/>
          <p:nvPr>
            <p:ph type="title"/>
          </p:nvPr>
        </p:nvSpPr>
        <p:spPr>
          <a:xfrm>
            <a:off x="714300" y="418374"/>
            <a:ext cx="7715400" cy="5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solidFill>
                  <a:schemeClr val="dk2"/>
                </a:solidFill>
              </a:defRPr>
            </a:lvl1pPr>
            <a:lvl2pPr lvl="1" algn="l">
              <a:lnSpc>
                <a:spcPct val="100000"/>
              </a:lnSpc>
              <a:spcBef>
                <a:spcPts val="0"/>
              </a:spcBef>
              <a:spcAft>
                <a:spcPts val="0"/>
              </a:spcAft>
              <a:buSzPts val="4400"/>
              <a:buNone/>
              <a:defRPr>
                <a:solidFill>
                  <a:schemeClr val="dk2"/>
                </a:solidFill>
              </a:defRPr>
            </a:lvl2pPr>
            <a:lvl3pPr lvl="2" algn="l">
              <a:lnSpc>
                <a:spcPct val="100000"/>
              </a:lnSpc>
              <a:spcBef>
                <a:spcPts val="0"/>
              </a:spcBef>
              <a:spcAft>
                <a:spcPts val="0"/>
              </a:spcAft>
              <a:buSzPts val="4400"/>
              <a:buNone/>
              <a:defRPr>
                <a:solidFill>
                  <a:schemeClr val="dk2"/>
                </a:solidFill>
              </a:defRPr>
            </a:lvl3pPr>
            <a:lvl4pPr lvl="3" algn="l">
              <a:lnSpc>
                <a:spcPct val="100000"/>
              </a:lnSpc>
              <a:spcBef>
                <a:spcPts val="0"/>
              </a:spcBef>
              <a:spcAft>
                <a:spcPts val="0"/>
              </a:spcAft>
              <a:buSzPts val="4400"/>
              <a:buNone/>
              <a:defRPr>
                <a:solidFill>
                  <a:schemeClr val="dk2"/>
                </a:solidFill>
              </a:defRPr>
            </a:lvl4pPr>
            <a:lvl5pPr lvl="4" algn="l">
              <a:lnSpc>
                <a:spcPct val="100000"/>
              </a:lnSpc>
              <a:spcBef>
                <a:spcPts val="0"/>
              </a:spcBef>
              <a:spcAft>
                <a:spcPts val="0"/>
              </a:spcAft>
              <a:buSzPts val="4400"/>
              <a:buNone/>
              <a:defRPr>
                <a:solidFill>
                  <a:schemeClr val="dk2"/>
                </a:solidFill>
              </a:defRPr>
            </a:lvl5pPr>
            <a:lvl6pPr lvl="5" algn="l">
              <a:lnSpc>
                <a:spcPct val="100000"/>
              </a:lnSpc>
              <a:spcBef>
                <a:spcPts val="0"/>
              </a:spcBef>
              <a:spcAft>
                <a:spcPts val="0"/>
              </a:spcAft>
              <a:buSzPts val="4400"/>
              <a:buNone/>
              <a:defRPr>
                <a:solidFill>
                  <a:schemeClr val="dk2"/>
                </a:solidFill>
              </a:defRPr>
            </a:lvl6pPr>
            <a:lvl7pPr lvl="6" algn="l">
              <a:lnSpc>
                <a:spcPct val="100000"/>
              </a:lnSpc>
              <a:spcBef>
                <a:spcPts val="0"/>
              </a:spcBef>
              <a:spcAft>
                <a:spcPts val="0"/>
              </a:spcAft>
              <a:buSzPts val="4400"/>
              <a:buNone/>
              <a:defRPr>
                <a:solidFill>
                  <a:schemeClr val="dk2"/>
                </a:solidFill>
              </a:defRPr>
            </a:lvl7pPr>
            <a:lvl8pPr lvl="7" algn="l">
              <a:lnSpc>
                <a:spcPct val="100000"/>
              </a:lnSpc>
              <a:spcBef>
                <a:spcPts val="0"/>
              </a:spcBef>
              <a:spcAft>
                <a:spcPts val="0"/>
              </a:spcAft>
              <a:buSzPts val="4400"/>
              <a:buNone/>
              <a:defRPr>
                <a:solidFill>
                  <a:schemeClr val="dk2"/>
                </a:solidFill>
              </a:defRPr>
            </a:lvl8pPr>
            <a:lvl9pPr lvl="8" algn="l">
              <a:lnSpc>
                <a:spcPct val="100000"/>
              </a:lnSpc>
              <a:spcBef>
                <a:spcPts val="0"/>
              </a:spcBef>
              <a:spcAft>
                <a:spcPts val="0"/>
              </a:spcAft>
              <a:buSzPts val="4400"/>
              <a:buNone/>
              <a:defRPr>
                <a:solidFill>
                  <a:schemeClr val="dk2"/>
                </a:solidFill>
              </a:defRPr>
            </a:lvl9pPr>
          </a:lstStyle>
          <a:p/>
        </p:txBody>
      </p:sp>
      <p:sp>
        <p:nvSpPr>
          <p:cNvPr id="487" name="Google Shape;487;p69"/>
          <p:cNvSpPr txBox="1"/>
          <p:nvPr>
            <p:ph idx="1" type="subTitle"/>
          </p:nvPr>
        </p:nvSpPr>
        <p:spPr>
          <a:xfrm>
            <a:off x="1289304" y="1170432"/>
            <a:ext cx="3346800" cy="429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Nunito"/>
                <a:ea typeface="Nunito"/>
                <a:cs typeface="Nunito"/>
                <a:sym typeface="Nunito"/>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Nunito"/>
                <a:ea typeface="Nunito"/>
                <a:cs typeface="Nunito"/>
                <a:sym typeface="Nunito"/>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Nunito"/>
                <a:ea typeface="Nunito"/>
                <a:cs typeface="Nunito"/>
                <a:sym typeface="Nunito"/>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Nunito"/>
                <a:ea typeface="Nunito"/>
                <a:cs typeface="Nunito"/>
                <a:sym typeface="Nunito"/>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Nunito"/>
                <a:ea typeface="Nunito"/>
                <a:cs typeface="Nunito"/>
                <a:sym typeface="Nunito"/>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Nunito"/>
                <a:ea typeface="Nunito"/>
                <a:cs typeface="Nunito"/>
                <a:sym typeface="Nunito"/>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Nunito"/>
                <a:ea typeface="Nunito"/>
                <a:cs typeface="Nunito"/>
                <a:sym typeface="Nunito"/>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Nunito"/>
                <a:ea typeface="Nunito"/>
                <a:cs typeface="Nunito"/>
                <a:sym typeface="Nunito"/>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Nunito"/>
                <a:ea typeface="Nunito"/>
                <a:cs typeface="Nunito"/>
                <a:sym typeface="Nunito"/>
              </a:defRPr>
            </a:lvl9pPr>
          </a:lstStyle>
          <a:p/>
        </p:txBody>
      </p:sp>
      <p:sp>
        <p:nvSpPr>
          <p:cNvPr id="488" name="Google Shape;488;p69"/>
          <p:cNvSpPr txBox="1"/>
          <p:nvPr>
            <p:ph idx="2" type="subTitle"/>
          </p:nvPr>
        </p:nvSpPr>
        <p:spPr>
          <a:xfrm>
            <a:off x="1133856" y="1609344"/>
            <a:ext cx="3492900" cy="3026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p:txBody>
      </p:sp>
      <p:sp>
        <p:nvSpPr>
          <p:cNvPr id="489" name="Google Shape;489;p69"/>
          <p:cNvSpPr txBox="1"/>
          <p:nvPr>
            <p:ph idx="3" type="subTitle"/>
          </p:nvPr>
        </p:nvSpPr>
        <p:spPr>
          <a:xfrm>
            <a:off x="5056632" y="1170432"/>
            <a:ext cx="3346800" cy="429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Nunito"/>
                <a:ea typeface="Nunito"/>
                <a:cs typeface="Nunito"/>
                <a:sym typeface="Nunito"/>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Nunito"/>
                <a:ea typeface="Nunito"/>
                <a:cs typeface="Nunito"/>
                <a:sym typeface="Nunito"/>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Nunito"/>
                <a:ea typeface="Nunito"/>
                <a:cs typeface="Nunito"/>
                <a:sym typeface="Nunito"/>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Nunito"/>
                <a:ea typeface="Nunito"/>
                <a:cs typeface="Nunito"/>
                <a:sym typeface="Nunito"/>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Nunito"/>
                <a:ea typeface="Nunito"/>
                <a:cs typeface="Nunito"/>
                <a:sym typeface="Nunito"/>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Nunito"/>
                <a:ea typeface="Nunito"/>
                <a:cs typeface="Nunito"/>
                <a:sym typeface="Nunito"/>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Nunito"/>
                <a:ea typeface="Nunito"/>
                <a:cs typeface="Nunito"/>
                <a:sym typeface="Nunito"/>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Nunito"/>
                <a:ea typeface="Nunito"/>
                <a:cs typeface="Nunito"/>
                <a:sym typeface="Nunito"/>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Nunito"/>
                <a:ea typeface="Nunito"/>
                <a:cs typeface="Nunito"/>
                <a:sym typeface="Nunito"/>
              </a:defRPr>
            </a:lvl9pPr>
          </a:lstStyle>
          <a:p/>
        </p:txBody>
      </p:sp>
      <p:sp>
        <p:nvSpPr>
          <p:cNvPr id="490" name="Google Shape;490;p69"/>
          <p:cNvSpPr txBox="1"/>
          <p:nvPr>
            <p:ph idx="4" type="subTitle"/>
          </p:nvPr>
        </p:nvSpPr>
        <p:spPr>
          <a:xfrm>
            <a:off x="4919472" y="1609344"/>
            <a:ext cx="3492900" cy="3026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3">
    <p:bg>
      <p:bgPr>
        <a:solidFill>
          <a:schemeClr val="accent1"/>
        </a:solidFill>
      </p:bgPr>
    </p:bg>
    <p:spTree>
      <p:nvGrpSpPr>
        <p:cNvPr id="491" name="Shape 491"/>
        <p:cNvGrpSpPr/>
        <p:nvPr/>
      </p:nvGrpSpPr>
      <p:grpSpPr>
        <a:xfrm>
          <a:off x="0" y="0"/>
          <a:ext cx="0" cy="0"/>
          <a:chOff x="0" y="0"/>
          <a:chExt cx="0" cy="0"/>
        </a:xfrm>
      </p:grpSpPr>
      <p:sp>
        <p:nvSpPr>
          <p:cNvPr id="492" name="Google Shape;492;p70"/>
          <p:cNvSpPr txBox="1"/>
          <p:nvPr>
            <p:ph type="title"/>
          </p:nvPr>
        </p:nvSpPr>
        <p:spPr>
          <a:xfrm>
            <a:off x="1481328" y="457200"/>
            <a:ext cx="6190500" cy="1353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493" name="Google Shape;493;p70"/>
          <p:cNvSpPr/>
          <p:nvPr/>
        </p:nvSpPr>
        <p:spPr>
          <a:xfrm>
            <a:off x="0" y="4172812"/>
            <a:ext cx="819313" cy="970677"/>
          </a:xfrm>
          <a:custGeom>
            <a:rect b="b" l="l" r="r" t="t"/>
            <a:pathLst>
              <a:path extrusionOk="0" h="54686" w="46152">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70"/>
          <p:cNvSpPr/>
          <p:nvPr/>
        </p:nvSpPr>
        <p:spPr>
          <a:xfrm>
            <a:off x="-2" y="185404"/>
            <a:ext cx="1025437" cy="1611956"/>
          </a:xfrm>
          <a:custGeom>
            <a:rect b="b" l="l" r="r" t="t"/>
            <a:pathLst>
              <a:path extrusionOk="0" h="56794" w="36126">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70"/>
          <p:cNvSpPr/>
          <p:nvPr/>
        </p:nvSpPr>
        <p:spPr>
          <a:xfrm>
            <a:off x="8172266" y="348082"/>
            <a:ext cx="163346" cy="146382"/>
          </a:xfrm>
          <a:custGeom>
            <a:rect b="b" l="l" r="r" t="t"/>
            <a:pathLst>
              <a:path extrusionOk="0" h="4568" w="5097">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70"/>
          <p:cNvSpPr/>
          <p:nvPr/>
        </p:nvSpPr>
        <p:spPr>
          <a:xfrm>
            <a:off x="489616" y="3699790"/>
            <a:ext cx="161359" cy="144715"/>
          </a:xfrm>
          <a:custGeom>
            <a:rect b="b" l="l" r="r" t="t"/>
            <a:pathLst>
              <a:path extrusionOk="0" h="4516" w="5035">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70"/>
          <p:cNvSpPr/>
          <p:nvPr/>
        </p:nvSpPr>
        <p:spPr>
          <a:xfrm>
            <a:off x="8587099" y="1325774"/>
            <a:ext cx="161340" cy="144715"/>
          </a:xfrm>
          <a:custGeom>
            <a:rect b="b" l="l" r="r" t="t"/>
            <a:pathLst>
              <a:path extrusionOk="0" h="4516" w="5034">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70"/>
          <p:cNvSpPr/>
          <p:nvPr/>
        </p:nvSpPr>
        <p:spPr>
          <a:xfrm>
            <a:off x="5633505" y="4616876"/>
            <a:ext cx="2316968" cy="528274"/>
          </a:xfrm>
          <a:custGeom>
            <a:rect b="b" l="l" r="r" t="t"/>
            <a:pathLst>
              <a:path extrusionOk="0" h="23142" w="101499">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70"/>
          <p:cNvSpPr/>
          <p:nvPr/>
        </p:nvSpPr>
        <p:spPr>
          <a:xfrm>
            <a:off x="1169424" y="4616868"/>
            <a:ext cx="205809" cy="217938"/>
          </a:xfrm>
          <a:custGeom>
            <a:rect b="b" l="l" r="r" t="t"/>
            <a:pathLst>
              <a:path extrusionOk="0" h="6801" w="6422">
                <a:moveTo>
                  <a:pt x="3816" y="1"/>
                </a:moveTo>
                <a:cubicBezTo>
                  <a:pt x="3309" y="1"/>
                  <a:pt x="2838" y="338"/>
                  <a:pt x="2258" y="733"/>
                </a:cubicBezTo>
                <a:cubicBezTo>
                  <a:pt x="1119" y="1521"/>
                  <a:pt x="0" y="2577"/>
                  <a:pt x="104" y="3903"/>
                </a:cubicBezTo>
                <a:cubicBezTo>
                  <a:pt x="124" y="4193"/>
                  <a:pt x="207" y="4483"/>
                  <a:pt x="352" y="4793"/>
                </a:cubicBezTo>
                <a:cubicBezTo>
                  <a:pt x="888" y="5973"/>
                  <a:pt x="1809" y="6801"/>
                  <a:pt x="2939" y="6801"/>
                </a:cubicBezTo>
                <a:cubicBezTo>
                  <a:pt x="3338" y="6801"/>
                  <a:pt x="3762" y="6698"/>
                  <a:pt x="4205" y="6471"/>
                </a:cubicBezTo>
                <a:cubicBezTo>
                  <a:pt x="5303" y="5933"/>
                  <a:pt x="6318" y="5208"/>
                  <a:pt x="6380" y="3882"/>
                </a:cubicBezTo>
                <a:cubicBezTo>
                  <a:pt x="6421" y="2805"/>
                  <a:pt x="5676" y="1106"/>
                  <a:pt x="4744" y="381"/>
                </a:cubicBezTo>
                <a:cubicBezTo>
                  <a:pt x="4405" y="110"/>
                  <a:pt x="4105" y="1"/>
                  <a:pt x="38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70"/>
          <p:cNvSpPr/>
          <p:nvPr/>
        </p:nvSpPr>
        <p:spPr>
          <a:xfrm>
            <a:off x="1546774" y="4834790"/>
            <a:ext cx="119537" cy="130615"/>
          </a:xfrm>
          <a:custGeom>
            <a:rect b="b" l="l" r="r" t="t"/>
            <a:pathLst>
              <a:path extrusionOk="0" h="4076" w="3730">
                <a:moveTo>
                  <a:pt x="1798" y="1"/>
                </a:moveTo>
                <a:cubicBezTo>
                  <a:pt x="864" y="1"/>
                  <a:pt x="311" y="2004"/>
                  <a:pt x="1" y="3196"/>
                </a:cubicBezTo>
                <a:cubicBezTo>
                  <a:pt x="49" y="3850"/>
                  <a:pt x="387" y="4075"/>
                  <a:pt x="800" y="4075"/>
                </a:cubicBezTo>
                <a:cubicBezTo>
                  <a:pt x="1276" y="4075"/>
                  <a:pt x="1853" y="3775"/>
                  <a:pt x="2197" y="3486"/>
                </a:cubicBezTo>
                <a:cubicBezTo>
                  <a:pt x="3067" y="2740"/>
                  <a:pt x="3729" y="1933"/>
                  <a:pt x="2880" y="793"/>
                </a:cubicBezTo>
                <a:cubicBezTo>
                  <a:pt x="2472" y="229"/>
                  <a:pt x="2114" y="1"/>
                  <a:pt x="17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70"/>
          <p:cNvSpPr/>
          <p:nvPr/>
        </p:nvSpPr>
        <p:spPr>
          <a:xfrm>
            <a:off x="7968438" y="3"/>
            <a:ext cx="1034376" cy="1135386"/>
          </a:xfrm>
          <a:custGeom>
            <a:rect b="b" l="l" r="r" t="t"/>
            <a:pathLst>
              <a:path extrusionOk="0" h="45230" w="41202">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2" name="Google Shape;502;p70"/>
          <p:cNvGrpSpPr/>
          <p:nvPr/>
        </p:nvGrpSpPr>
        <p:grpSpPr>
          <a:xfrm>
            <a:off x="141137" y="2237636"/>
            <a:ext cx="509835" cy="466288"/>
            <a:chOff x="5177300" y="2314950"/>
            <a:chExt cx="341575" cy="312400"/>
          </a:xfrm>
        </p:grpSpPr>
        <p:sp>
          <p:nvSpPr>
            <p:cNvPr id="503" name="Google Shape;503;p70"/>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70"/>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70"/>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70"/>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70"/>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8" name="Google Shape;508;p70"/>
          <p:cNvGrpSpPr/>
          <p:nvPr/>
        </p:nvGrpSpPr>
        <p:grpSpPr>
          <a:xfrm>
            <a:off x="8409940" y="3536482"/>
            <a:ext cx="603631" cy="552105"/>
            <a:chOff x="5177300" y="2314950"/>
            <a:chExt cx="341575" cy="312400"/>
          </a:xfrm>
        </p:grpSpPr>
        <p:sp>
          <p:nvSpPr>
            <p:cNvPr id="509" name="Google Shape;509;p70"/>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70"/>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70"/>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70"/>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70"/>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4" name="Google Shape;514;p70"/>
          <p:cNvSpPr txBox="1"/>
          <p:nvPr>
            <p:ph idx="1" type="subTitle"/>
          </p:nvPr>
        </p:nvSpPr>
        <p:spPr>
          <a:xfrm>
            <a:off x="969264" y="2350008"/>
            <a:ext cx="21975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1pPr>
            <a:lvl2pPr lvl="1"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2pPr>
            <a:lvl3pPr lvl="2"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3pPr>
            <a:lvl4pPr lvl="3"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4pPr>
            <a:lvl5pPr lvl="4"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5pPr>
            <a:lvl6pPr lvl="5"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6pPr>
            <a:lvl7pPr lvl="6"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7pPr>
            <a:lvl8pPr lvl="7"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8pPr>
            <a:lvl9pPr lvl="8"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9pPr>
          </a:lstStyle>
          <a:p/>
        </p:txBody>
      </p:sp>
      <p:sp>
        <p:nvSpPr>
          <p:cNvPr id="515" name="Google Shape;515;p70"/>
          <p:cNvSpPr txBox="1"/>
          <p:nvPr>
            <p:ph idx="2" type="subTitle"/>
          </p:nvPr>
        </p:nvSpPr>
        <p:spPr>
          <a:xfrm>
            <a:off x="969264" y="2706624"/>
            <a:ext cx="21975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9pPr>
          </a:lstStyle>
          <a:p/>
        </p:txBody>
      </p:sp>
      <p:sp>
        <p:nvSpPr>
          <p:cNvPr id="516" name="Google Shape;516;p70"/>
          <p:cNvSpPr txBox="1"/>
          <p:nvPr>
            <p:ph idx="3" type="subTitle"/>
          </p:nvPr>
        </p:nvSpPr>
        <p:spPr>
          <a:xfrm>
            <a:off x="3474720" y="2350008"/>
            <a:ext cx="21975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1pPr>
            <a:lvl2pPr lvl="1"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2pPr>
            <a:lvl3pPr lvl="2"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3pPr>
            <a:lvl4pPr lvl="3"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4pPr>
            <a:lvl5pPr lvl="4"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5pPr>
            <a:lvl6pPr lvl="5"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6pPr>
            <a:lvl7pPr lvl="6"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7pPr>
            <a:lvl8pPr lvl="7"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8pPr>
            <a:lvl9pPr lvl="8"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9pPr>
          </a:lstStyle>
          <a:p/>
        </p:txBody>
      </p:sp>
      <p:sp>
        <p:nvSpPr>
          <p:cNvPr id="517" name="Google Shape;517;p70"/>
          <p:cNvSpPr txBox="1"/>
          <p:nvPr>
            <p:ph idx="4" type="subTitle"/>
          </p:nvPr>
        </p:nvSpPr>
        <p:spPr>
          <a:xfrm>
            <a:off x="3474720" y="2706624"/>
            <a:ext cx="21975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9pPr>
          </a:lstStyle>
          <a:p/>
        </p:txBody>
      </p:sp>
      <p:sp>
        <p:nvSpPr>
          <p:cNvPr id="518" name="Google Shape;518;p70"/>
          <p:cNvSpPr txBox="1"/>
          <p:nvPr>
            <p:ph idx="5" type="subTitle"/>
          </p:nvPr>
        </p:nvSpPr>
        <p:spPr>
          <a:xfrm>
            <a:off x="5980176" y="2350008"/>
            <a:ext cx="21975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1pPr>
            <a:lvl2pPr lvl="1"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2pPr>
            <a:lvl3pPr lvl="2"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3pPr>
            <a:lvl4pPr lvl="3"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4pPr>
            <a:lvl5pPr lvl="4"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5pPr>
            <a:lvl6pPr lvl="5"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6pPr>
            <a:lvl7pPr lvl="6"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7pPr>
            <a:lvl8pPr lvl="7"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8pPr>
            <a:lvl9pPr lvl="8"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9pPr>
          </a:lstStyle>
          <a:p/>
        </p:txBody>
      </p:sp>
      <p:sp>
        <p:nvSpPr>
          <p:cNvPr id="519" name="Google Shape;519;p70"/>
          <p:cNvSpPr txBox="1"/>
          <p:nvPr>
            <p:ph idx="6" type="subTitle"/>
          </p:nvPr>
        </p:nvSpPr>
        <p:spPr>
          <a:xfrm>
            <a:off x="5980176" y="2706624"/>
            <a:ext cx="21975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9pPr>
          </a:lstStyle>
          <a:p/>
        </p:txBody>
      </p:sp>
      <p:sp>
        <p:nvSpPr>
          <p:cNvPr id="520" name="Google Shape;520;p70"/>
          <p:cNvSpPr txBox="1"/>
          <p:nvPr>
            <p:ph idx="7" type="subTitle"/>
          </p:nvPr>
        </p:nvSpPr>
        <p:spPr>
          <a:xfrm>
            <a:off x="969264" y="3785616"/>
            <a:ext cx="21975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1pPr>
            <a:lvl2pPr lvl="1"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2pPr>
            <a:lvl3pPr lvl="2"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3pPr>
            <a:lvl4pPr lvl="3"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4pPr>
            <a:lvl5pPr lvl="4"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5pPr>
            <a:lvl6pPr lvl="5"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6pPr>
            <a:lvl7pPr lvl="6"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7pPr>
            <a:lvl8pPr lvl="7"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8pPr>
            <a:lvl9pPr lvl="8"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9pPr>
          </a:lstStyle>
          <a:p/>
        </p:txBody>
      </p:sp>
      <p:sp>
        <p:nvSpPr>
          <p:cNvPr id="521" name="Google Shape;521;p70"/>
          <p:cNvSpPr txBox="1"/>
          <p:nvPr>
            <p:ph idx="8" type="subTitle"/>
          </p:nvPr>
        </p:nvSpPr>
        <p:spPr>
          <a:xfrm>
            <a:off x="969264" y="4142232"/>
            <a:ext cx="21975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9pPr>
          </a:lstStyle>
          <a:p/>
        </p:txBody>
      </p:sp>
      <p:sp>
        <p:nvSpPr>
          <p:cNvPr id="522" name="Google Shape;522;p70"/>
          <p:cNvSpPr txBox="1"/>
          <p:nvPr>
            <p:ph idx="9" type="subTitle"/>
          </p:nvPr>
        </p:nvSpPr>
        <p:spPr>
          <a:xfrm>
            <a:off x="3474720" y="3785616"/>
            <a:ext cx="21975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1pPr>
            <a:lvl2pPr lvl="1"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2pPr>
            <a:lvl3pPr lvl="2"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3pPr>
            <a:lvl4pPr lvl="3"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4pPr>
            <a:lvl5pPr lvl="4"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5pPr>
            <a:lvl6pPr lvl="5"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6pPr>
            <a:lvl7pPr lvl="6"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7pPr>
            <a:lvl8pPr lvl="7"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8pPr>
            <a:lvl9pPr lvl="8"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9pPr>
          </a:lstStyle>
          <a:p/>
        </p:txBody>
      </p:sp>
      <p:sp>
        <p:nvSpPr>
          <p:cNvPr id="523" name="Google Shape;523;p70"/>
          <p:cNvSpPr txBox="1"/>
          <p:nvPr>
            <p:ph idx="13" type="subTitle"/>
          </p:nvPr>
        </p:nvSpPr>
        <p:spPr>
          <a:xfrm>
            <a:off x="3474720" y="4142232"/>
            <a:ext cx="21975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9pPr>
          </a:lstStyle>
          <a:p/>
        </p:txBody>
      </p:sp>
      <p:sp>
        <p:nvSpPr>
          <p:cNvPr id="524" name="Google Shape;524;p70"/>
          <p:cNvSpPr txBox="1"/>
          <p:nvPr>
            <p:ph idx="14" type="subTitle"/>
          </p:nvPr>
        </p:nvSpPr>
        <p:spPr>
          <a:xfrm>
            <a:off x="5980176" y="3785616"/>
            <a:ext cx="21975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1pPr>
            <a:lvl2pPr lvl="1"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2pPr>
            <a:lvl3pPr lvl="2"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3pPr>
            <a:lvl4pPr lvl="3"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4pPr>
            <a:lvl5pPr lvl="4"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5pPr>
            <a:lvl6pPr lvl="5"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6pPr>
            <a:lvl7pPr lvl="6"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7pPr>
            <a:lvl8pPr lvl="7"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8pPr>
            <a:lvl9pPr lvl="8" marR="0" rtl="0" algn="ctr">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9pPr>
          </a:lstStyle>
          <a:p/>
        </p:txBody>
      </p:sp>
      <p:sp>
        <p:nvSpPr>
          <p:cNvPr id="525" name="Google Shape;525;p70"/>
          <p:cNvSpPr txBox="1"/>
          <p:nvPr>
            <p:ph idx="15" type="subTitle"/>
          </p:nvPr>
        </p:nvSpPr>
        <p:spPr>
          <a:xfrm>
            <a:off x="5980176" y="4142232"/>
            <a:ext cx="21975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9pPr>
          </a:lstStyle>
          <a:p/>
        </p:txBody>
      </p:sp>
      <p:sp>
        <p:nvSpPr>
          <p:cNvPr id="526" name="Google Shape;526;p70"/>
          <p:cNvSpPr/>
          <p:nvPr/>
        </p:nvSpPr>
        <p:spPr>
          <a:xfrm rot="5400000">
            <a:off x="8128858" y="206742"/>
            <a:ext cx="1232802" cy="819326"/>
          </a:xfrm>
          <a:custGeom>
            <a:rect b="b" l="l" r="r" t="t"/>
            <a:pathLst>
              <a:path extrusionOk="0" h="25562" w="38426">
                <a:moveTo>
                  <a:pt x="3253" y="0"/>
                </a:moveTo>
                <a:cubicBezTo>
                  <a:pt x="3212" y="41"/>
                  <a:pt x="3170" y="83"/>
                  <a:pt x="3129" y="124"/>
                </a:cubicBezTo>
                <a:cubicBezTo>
                  <a:pt x="2860" y="435"/>
                  <a:pt x="2694" y="849"/>
                  <a:pt x="2570" y="1222"/>
                </a:cubicBezTo>
                <a:cubicBezTo>
                  <a:pt x="1782" y="3584"/>
                  <a:pt x="312" y="7975"/>
                  <a:pt x="125" y="11372"/>
                </a:cubicBezTo>
                <a:cubicBezTo>
                  <a:pt x="1" y="13796"/>
                  <a:pt x="726" y="16053"/>
                  <a:pt x="2321" y="18042"/>
                </a:cubicBezTo>
                <a:cubicBezTo>
                  <a:pt x="4085" y="20280"/>
                  <a:pt x="5745" y="20469"/>
                  <a:pt x="7746" y="20469"/>
                </a:cubicBezTo>
                <a:cubicBezTo>
                  <a:pt x="7930" y="20469"/>
                  <a:pt x="8117" y="20467"/>
                  <a:pt x="8307" y="20465"/>
                </a:cubicBezTo>
                <a:cubicBezTo>
                  <a:pt x="8908" y="20465"/>
                  <a:pt x="9509" y="20465"/>
                  <a:pt x="10172" y="20507"/>
                </a:cubicBezTo>
                <a:cubicBezTo>
                  <a:pt x="13258" y="20693"/>
                  <a:pt x="15267" y="21853"/>
                  <a:pt x="17794" y="23345"/>
                </a:cubicBezTo>
                <a:cubicBezTo>
                  <a:pt x="18291" y="23635"/>
                  <a:pt x="18830" y="23945"/>
                  <a:pt x="19389" y="24277"/>
                </a:cubicBezTo>
                <a:cubicBezTo>
                  <a:pt x="20922" y="25126"/>
                  <a:pt x="22517" y="25561"/>
                  <a:pt x="24091" y="25561"/>
                </a:cubicBezTo>
                <a:cubicBezTo>
                  <a:pt x="25831" y="25561"/>
                  <a:pt x="27530" y="25043"/>
                  <a:pt x="29063" y="23987"/>
                </a:cubicBezTo>
                <a:cubicBezTo>
                  <a:pt x="32543" y="21605"/>
                  <a:pt x="35401" y="16592"/>
                  <a:pt x="36437" y="12863"/>
                </a:cubicBezTo>
                <a:cubicBezTo>
                  <a:pt x="37473" y="9073"/>
                  <a:pt x="38426" y="4661"/>
                  <a:pt x="36478" y="394"/>
                </a:cubicBezTo>
                <a:cubicBezTo>
                  <a:pt x="36416" y="269"/>
                  <a:pt x="36333" y="124"/>
                  <a:pt x="36271" y="0"/>
                </a:cubicBezTo>
                <a:lnTo>
                  <a:pt x="35463" y="0"/>
                </a:lnTo>
                <a:cubicBezTo>
                  <a:pt x="35608" y="228"/>
                  <a:pt x="35733" y="435"/>
                  <a:pt x="35836" y="684"/>
                </a:cubicBezTo>
                <a:cubicBezTo>
                  <a:pt x="37701" y="4744"/>
                  <a:pt x="36768" y="9011"/>
                  <a:pt x="35774" y="12677"/>
                </a:cubicBezTo>
                <a:cubicBezTo>
                  <a:pt x="34780" y="16281"/>
                  <a:pt x="32025" y="21128"/>
                  <a:pt x="28669" y="23428"/>
                </a:cubicBezTo>
                <a:cubicBezTo>
                  <a:pt x="27255" y="24385"/>
                  <a:pt x="25687" y="24868"/>
                  <a:pt x="24084" y="24868"/>
                </a:cubicBezTo>
                <a:cubicBezTo>
                  <a:pt x="22635" y="24868"/>
                  <a:pt x="21158" y="24473"/>
                  <a:pt x="19741" y="23676"/>
                </a:cubicBezTo>
                <a:cubicBezTo>
                  <a:pt x="19182" y="23365"/>
                  <a:pt x="18644" y="23055"/>
                  <a:pt x="18126" y="22744"/>
                </a:cubicBezTo>
                <a:cubicBezTo>
                  <a:pt x="15640" y="21273"/>
                  <a:pt x="13465" y="20010"/>
                  <a:pt x="10213" y="19823"/>
                </a:cubicBezTo>
                <a:cubicBezTo>
                  <a:pt x="9674" y="19782"/>
                  <a:pt x="9177" y="19782"/>
                  <a:pt x="8701" y="19782"/>
                </a:cubicBezTo>
                <a:lnTo>
                  <a:pt x="8307" y="19782"/>
                </a:lnTo>
                <a:cubicBezTo>
                  <a:pt x="8265" y="19782"/>
                  <a:pt x="8224" y="19782"/>
                  <a:pt x="8183" y="19782"/>
                </a:cubicBezTo>
                <a:cubicBezTo>
                  <a:pt x="6014" y="19782"/>
                  <a:pt x="4547" y="19762"/>
                  <a:pt x="2860" y="17628"/>
                </a:cubicBezTo>
                <a:cubicBezTo>
                  <a:pt x="1368" y="15763"/>
                  <a:pt x="685" y="13671"/>
                  <a:pt x="809" y="11413"/>
                </a:cubicBezTo>
                <a:cubicBezTo>
                  <a:pt x="995" y="8099"/>
                  <a:pt x="2445" y="3770"/>
                  <a:pt x="3232" y="1450"/>
                </a:cubicBezTo>
                <a:cubicBezTo>
                  <a:pt x="3336" y="1139"/>
                  <a:pt x="3460" y="808"/>
                  <a:pt x="3647" y="580"/>
                </a:cubicBezTo>
                <a:cubicBezTo>
                  <a:pt x="3709" y="518"/>
                  <a:pt x="3750" y="476"/>
                  <a:pt x="3812" y="435"/>
                </a:cubicBezTo>
                <a:cubicBezTo>
                  <a:pt x="4040" y="249"/>
                  <a:pt x="4372" y="104"/>
                  <a:pt x="47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70"/>
          <p:cNvSpPr/>
          <p:nvPr/>
        </p:nvSpPr>
        <p:spPr>
          <a:xfrm rot="5400000">
            <a:off x="8345917" y="267624"/>
            <a:ext cx="923751" cy="694257"/>
          </a:xfrm>
          <a:custGeom>
            <a:rect b="b" l="l" r="r" t="t"/>
            <a:pathLst>
              <a:path extrusionOk="0" h="21660" w="28793">
                <a:moveTo>
                  <a:pt x="20500" y="414"/>
                </a:moveTo>
                <a:cubicBezTo>
                  <a:pt x="23140" y="414"/>
                  <a:pt x="25678" y="1050"/>
                  <a:pt x="26763" y="3418"/>
                </a:cubicBezTo>
                <a:cubicBezTo>
                  <a:pt x="28088" y="6297"/>
                  <a:pt x="27488" y="9321"/>
                  <a:pt x="26783" y="11952"/>
                </a:cubicBezTo>
                <a:cubicBezTo>
                  <a:pt x="26100" y="14541"/>
                  <a:pt x="24153" y="17897"/>
                  <a:pt x="21791" y="19637"/>
                </a:cubicBezTo>
                <a:cubicBezTo>
                  <a:pt x="20583" y="20534"/>
                  <a:pt x="19292" y="20965"/>
                  <a:pt x="17972" y="20965"/>
                </a:cubicBezTo>
                <a:cubicBezTo>
                  <a:pt x="16914" y="20965"/>
                  <a:pt x="15838" y="20689"/>
                  <a:pt x="14769" y="20155"/>
                </a:cubicBezTo>
                <a:cubicBezTo>
                  <a:pt x="14314" y="19927"/>
                  <a:pt x="13879" y="19699"/>
                  <a:pt x="13464" y="19471"/>
                </a:cubicBezTo>
                <a:cubicBezTo>
                  <a:pt x="12035" y="18705"/>
                  <a:pt x="10751" y="18000"/>
                  <a:pt x="9156" y="17628"/>
                </a:cubicBezTo>
                <a:cubicBezTo>
                  <a:pt x="8638" y="17503"/>
                  <a:pt x="8058" y="17420"/>
                  <a:pt x="7478" y="17379"/>
                </a:cubicBezTo>
                <a:cubicBezTo>
                  <a:pt x="7188" y="17379"/>
                  <a:pt x="6919" y="17358"/>
                  <a:pt x="6670" y="17358"/>
                </a:cubicBezTo>
                <a:lnTo>
                  <a:pt x="6049" y="17358"/>
                </a:lnTo>
                <a:cubicBezTo>
                  <a:pt x="4350" y="17358"/>
                  <a:pt x="3294" y="17317"/>
                  <a:pt x="2051" y="15598"/>
                </a:cubicBezTo>
                <a:cubicBezTo>
                  <a:pt x="1036" y="14231"/>
                  <a:pt x="559" y="12698"/>
                  <a:pt x="663" y="11020"/>
                </a:cubicBezTo>
                <a:cubicBezTo>
                  <a:pt x="808" y="8576"/>
                  <a:pt x="1864" y="5427"/>
                  <a:pt x="2507" y="3729"/>
                </a:cubicBezTo>
                <a:cubicBezTo>
                  <a:pt x="2589" y="3501"/>
                  <a:pt x="2672" y="3273"/>
                  <a:pt x="2817" y="3107"/>
                </a:cubicBezTo>
                <a:cubicBezTo>
                  <a:pt x="2859" y="3066"/>
                  <a:pt x="2900" y="3045"/>
                  <a:pt x="2942" y="3004"/>
                </a:cubicBezTo>
                <a:cubicBezTo>
                  <a:pt x="3522" y="2569"/>
                  <a:pt x="4806" y="2465"/>
                  <a:pt x="5800" y="2361"/>
                </a:cubicBezTo>
                <a:cubicBezTo>
                  <a:pt x="6007" y="2361"/>
                  <a:pt x="6214" y="2341"/>
                  <a:pt x="6401" y="2320"/>
                </a:cubicBezTo>
                <a:cubicBezTo>
                  <a:pt x="6716" y="2281"/>
                  <a:pt x="7040" y="2266"/>
                  <a:pt x="7366" y="2266"/>
                </a:cubicBezTo>
                <a:cubicBezTo>
                  <a:pt x="7555" y="2266"/>
                  <a:pt x="7744" y="2271"/>
                  <a:pt x="7934" y="2279"/>
                </a:cubicBezTo>
                <a:cubicBezTo>
                  <a:pt x="8493" y="2279"/>
                  <a:pt x="9073" y="2279"/>
                  <a:pt x="9632" y="2216"/>
                </a:cubicBezTo>
                <a:cubicBezTo>
                  <a:pt x="10606" y="2113"/>
                  <a:pt x="11538" y="1844"/>
                  <a:pt x="12408" y="1595"/>
                </a:cubicBezTo>
                <a:cubicBezTo>
                  <a:pt x="13071" y="1409"/>
                  <a:pt x="13713" y="1201"/>
                  <a:pt x="14376" y="1119"/>
                </a:cubicBezTo>
                <a:cubicBezTo>
                  <a:pt x="14728" y="1056"/>
                  <a:pt x="15101" y="994"/>
                  <a:pt x="15515" y="932"/>
                </a:cubicBezTo>
                <a:cubicBezTo>
                  <a:pt x="16959" y="693"/>
                  <a:pt x="18751" y="414"/>
                  <a:pt x="20500" y="414"/>
                </a:cubicBezTo>
                <a:close/>
                <a:moveTo>
                  <a:pt x="17131" y="0"/>
                </a:moveTo>
                <a:cubicBezTo>
                  <a:pt x="16551" y="83"/>
                  <a:pt x="15991" y="166"/>
                  <a:pt x="15453" y="249"/>
                </a:cubicBezTo>
                <a:cubicBezTo>
                  <a:pt x="15039" y="311"/>
                  <a:pt x="14666" y="373"/>
                  <a:pt x="14334" y="435"/>
                </a:cubicBezTo>
                <a:cubicBezTo>
                  <a:pt x="13630" y="539"/>
                  <a:pt x="12946" y="725"/>
                  <a:pt x="12263" y="932"/>
                </a:cubicBezTo>
                <a:cubicBezTo>
                  <a:pt x="11414" y="1160"/>
                  <a:pt x="10502" y="1429"/>
                  <a:pt x="9570" y="1533"/>
                </a:cubicBezTo>
                <a:cubicBezTo>
                  <a:pt x="9247" y="1570"/>
                  <a:pt x="8924" y="1578"/>
                  <a:pt x="8596" y="1578"/>
                </a:cubicBezTo>
                <a:cubicBezTo>
                  <a:pt x="8378" y="1578"/>
                  <a:pt x="8157" y="1574"/>
                  <a:pt x="7934" y="1574"/>
                </a:cubicBezTo>
                <a:cubicBezTo>
                  <a:pt x="7395" y="1574"/>
                  <a:pt x="6857" y="1574"/>
                  <a:pt x="6318" y="1636"/>
                </a:cubicBezTo>
                <a:cubicBezTo>
                  <a:pt x="6132" y="1657"/>
                  <a:pt x="5945" y="1678"/>
                  <a:pt x="5738" y="1678"/>
                </a:cubicBezTo>
                <a:cubicBezTo>
                  <a:pt x="4599" y="1781"/>
                  <a:pt x="3211" y="1926"/>
                  <a:pt x="2527" y="2444"/>
                </a:cubicBezTo>
                <a:cubicBezTo>
                  <a:pt x="2486" y="2486"/>
                  <a:pt x="2403" y="2569"/>
                  <a:pt x="2341" y="2610"/>
                </a:cubicBezTo>
                <a:cubicBezTo>
                  <a:pt x="2113" y="2859"/>
                  <a:pt x="1989" y="3169"/>
                  <a:pt x="1864" y="3459"/>
                </a:cubicBezTo>
                <a:cubicBezTo>
                  <a:pt x="1098" y="5344"/>
                  <a:pt x="21" y="8866"/>
                  <a:pt x="0" y="11476"/>
                </a:cubicBezTo>
                <a:cubicBezTo>
                  <a:pt x="0" y="11558"/>
                  <a:pt x="0" y="11621"/>
                  <a:pt x="0" y="11703"/>
                </a:cubicBezTo>
                <a:cubicBezTo>
                  <a:pt x="83" y="13692"/>
                  <a:pt x="870" y="15101"/>
                  <a:pt x="2092" y="16426"/>
                </a:cubicBezTo>
                <a:cubicBezTo>
                  <a:pt x="3294" y="17731"/>
                  <a:pt x="4329" y="18021"/>
                  <a:pt x="5572" y="18063"/>
                </a:cubicBezTo>
                <a:cubicBezTo>
                  <a:pt x="5842" y="18083"/>
                  <a:pt x="6132" y="18083"/>
                  <a:pt x="6422" y="18083"/>
                </a:cubicBezTo>
                <a:cubicBezTo>
                  <a:pt x="6836" y="18083"/>
                  <a:pt x="7271" y="18083"/>
                  <a:pt x="7727" y="18125"/>
                </a:cubicBezTo>
                <a:cubicBezTo>
                  <a:pt x="9922" y="18270"/>
                  <a:pt x="11351" y="19119"/>
                  <a:pt x="13174" y="20093"/>
                </a:cubicBezTo>
                <a:cubicBezTo>
                  <a:pt x="13609" y="20320"/>
                  <a:pt x="14044" y="20548"/>
                  <a:pt x="14500" y="20776"/>
                </a:cubicBezTo>
                <a:cubicBezTo>
                  <a:pt x="15204" y="21128"/>
                  <a:pt x="15909" y="21377"/>
                  <a:pt x="16613" y="21522"/>
                </a:cubicBezTo>
                <a:cubicBezTo>
                  <a:pt x="17069" y="21603"/>
                  <a:pt x="17512" y="21659"/>
                  <a:pt x="17963" y="21659"/>
                </a:cubicBezTo>
                <a:cubicBezTo>
                  <a:pt x="18085" y="21659"/>
                  <a:pt x="18208" y="21655"/>
                  <a:pt x="18332" y="21646"/>
                </a:cubicBezTo>
                <a:cubicBezTo>
                  <a:pt x="19679" y="21584"/>
                  <a:pt x="21004" y="21087"/>
                  <a:pt x="22226" y="20175"/>
                </a:cubicBezTo>
                <a:cubicBezTo>
                  <a:pt x="24712" y="18332"/>
                  <a:pt x="26742" y="14811"/>
                  <a:pt x="27467" y="12097"/>
                </a:cubicBezTo>
                <a:cubicBezTo>
                  <a:pt x="28192" y="9342"/>
                  <a:pt x="28793" y="6173"/>
                  <a:pt x="27384" y="3128"/>
                </a:cubicBezTo>
                <a:cubicBezTo>
                  <a:pt x="26556" y="1284"/>
                  <a:pt x="24981" y="394"/>
                  <a:pt x="231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70"/>
          <p:cNvSpPr/>
          <p:nvPr/>
        </p:nvSpPr>
        <p:spPr>
          <a:xfrm rot="5400000">
            <a:off x="8505295" y="376886"/>
            <a:ext cx="623363" cy="463768"/>
          </a:xfrm>
          <a:custGeom>
            <a:rect b="b" l="l" r="r" t="t"/>
            <a:pathLst>
              <a:path extrusionOk="0" h="14469" w="19430">
                <a:moveTo>
                  <a:pt x="13198" y="657"/>
                </a:moveTo>
                <a:cubicBezTo>
                  <a:pt x="15128" y="657"/>
                  <a:pt x="17139" y="1061"/>
                  <a:pt x="17959" y="2822"/>
                </a:cubicBezTo>
                <a:cubicBezTo>
                  <a:pt x="18746" y="4521"/>
                  <a:pt x="18477" y="6323"/>
                  <a:pt x="18084" y="7918"/>
                </a:cubicBezTo>
                <a:cubicBezTo>
                  <a:pt x="17690" y="9472"/>
                  <a:pt x="16551" y="11398"/>
                  <a:pt x="15204" y="12558"/>
                </a:cubicBezTo>
                <a:cubicBezTo>
                  <a:pt x="14198" y="13415"/>
                  <a:pt x="13198" y="13788"/>
                  <a:pt x="12171" y="13788"/>
                </a:cubicBezTo>
                <a:cubicBezTo>
                  <a:pt x="11486" y="13788"/>
                  <a:pt x="10788" y="13623"/>
                  <a:pt x="10067" y="13324"/>
                </a:cubicBezTo>
                <a:cubicBezTo>
                  <a:pt x="9736" y="13179"/>
                  <a:pt x="9404" y="13055"/>
                  <a:pt x="9073" y="12910"/>
                </a:cubicBezTo>
                <a:cubicBezTo>
                  <a:pt x="8099" y="12475"/>
                  <a:pt x="7209" y="12019"/>
                  <a:pt x="6132" y="11812"/>
                </a:cubicBezTo>
                <a:cubicBezTo>
                  <a:pt x="5759" y="11729"/>
                  <a:pt x="5386" y="11667"/>
                  <a:pt x="4992" y="11647"/>
                </a:cubicBezTo>
                <a:cubicBezTo>
                  <a:pt x="4806" y="11647"/>
                  <a:pt x="4640" y="11626"/>
                  <a:pt x="4454" y="11626"/>
                </a:cubicBezTo>
                <a:lnTo>
                  <a:pt x="4039" y="11626"/>
                </a:lnTo>
                <a:cubicBezTo>
                  <a:pt x="2900" y="11605"/>
                  <a:pt x="2279" y="11522"/>
                  <a:pt x="1512" y="10279"/>
                </a:cubicBezTo>
                <a:cubicBezTo>
                  <a:pt x="953" y="9409"/>
                  <a:pt x="684" y="8394"/>
                  <a:pt x="767" y="7317"/>
                </a:cubicBezTo>
                <a:cubicBezTo>
                  <a:pt x="870" y="5722"/>
                  <a:pt x="1533" y="3775"/>
                  <a:pt x="2030" y="2698"/>
                </a:cubicBezTo>
                <a:cubicBezTo>
                  <a:pt x="2092" y="2574"/>
                  <a:pt x="2175" y="2429"/>
                  <a:pt x="2258" y="2325"/>
                </a:cubicBezTo>
                <a:cubicBezTo>
                  <a:pt x="2299" y="2304"/>
                  <a:pt x="2320" y="2284"/>
                  <a:pt x="2362" y="2263"/>
                </a:cubicBezTo>
                <a:cubicBezTo>
                  <a:pt x="2755" y="2015"/>
                  <a:pt x="3646" y="1870"/>
                  <a:pt x="4454" y="1766"/>
                </a:cubicBezTo>
                <a:cubicBezTo>
                  <a:pt x="4599" y="1745"/>
                  <a:pt x="4744" y="1725"/>
                  <a:pt x="4868" y="1704"/>
                </a:cubicBezTo>
                <a:cubicBezTo>
                  <a:pt x="5241" y="1642"/>
                  <a:pt x="5614" y="1621"/>
                  <a:pt x="5987" y="1580"/>
                </a:cubicBezTo>
                <a:cubicBezTo>
                  <a:pt x="6401" y="1559"/>
                  <a:pt x="6815" y="1538"/>
                  <a:pt x="7229" y="1476"/>
                </a:cubicBezTo>
                <a:cubicBezTo>
                  <a:pt x="7954" y="1372"/>
                  <a:pt x="8659" y="1227"/>
                  <a:pt x="9259" y="1082"/>
                </a:cubicBezTo>
                <a:cubicBezTo>
                  <a:pt x="9674" y="1000"/>
                  <a:pt x="10088" y="896"/>
                  <a:pt x="10481" y="855"/>
                </a:cubicBezTo>
                <a:cubicBezTo>
                  <a:pt x="10709" y="834"/>
                  <a:pt x="10937" y="792"/>
                  <a:pt x="11186" y="772"/>
                </a:cubicBezTo>
                <a:cubicBezTo>
                  <a:pt x="11805" y="711"/>
                  <a:pt x="12496" y="657"/>
                  <a:pt x="13198" y="657"/>
                </a:cubicBezTo>
                <a:close/>
                <a:moveTo>
                  <a:pt x="13092" y="0"/>
                </a:moveTo>
                <a:cubicBezTo>
                  <a:pt x="12437" y="0"/>
                  <a:pt x="11795" y="40"/>
                  <a:pt x="11206" y="88"/>
                </a:cubicBezTo>
                <a:cubicBezTo>
                  <a:pt x="10958" y="109"/>
                  <a:pt x="10709" y="150"/>
                  <a:pt x="10502" y="171"/>
                </a:cubicBezTo>
                <a:cubicBezTo>
                  <a:pt x="10046" y="212"/>
                  <a:pt x="9611" y="316"/>
                  <a:pt x="9176" y="399"/>
                </a:cubicBezTo>
                <a:cubicBezTo>
                  <a:pt x="8576" y="544"/>
                  <a:pt x="7892" y="689"/>
                  <a:pt x="7167" y="792"/>
                </a:cubicBezTo>
                <a:cubicBezTo>
                  <a:pt x="6774" y="855"/>
                  <a:pt x="6380" y="875"/>
                  <a:pt x="5966" y="896"/>
                </a:cubicBezTo>
                <a:cubicBezTo>
                  <a:pt x="5572" y="917"/>
                  <a:pt x="5158" y="958"/>
                  <a:pt x="4764" y="1020"/>
                </a:cubicBezTo>
                <a:cubicBezTo>
                  <a:pt x="4640" y="1041"/>
                  <a:pt x="4495" y="1062"/>
                  <a:pt x="4329" y="1082"/>
                </a:cubicBezTo>
                <a:cubicBezTo>
                  <a:pt x="3397" y="1227"/>
                  <a:pt x="2382" y="1393"/>
                  <a:pt x="1968" y="1683"/>
                </a:cubicBezTo>
                <a:lnTo>
                  <a:pt x="1823" y="1787"/>
                </a:lnTo>
                <a:cubicBezTo>
                  <a:pt x="1657" y="1973"/>
                  <a:pt x="1533" y="2180"/>
                  <a:pt x="1429" y="2387"/>
                </a:cubicBezTo>
                <a:cubicBezTo>
                  <a:pt x="684" y="3817"/>
                  <a:pt x="0" y="6447"/>
                  <a:pt x="145" y="8291"/>
                </a:cubicBezTo>
                <a:cubicBezTo>
                  <a:pt x="145" y="8332"/>
                  <a:pt x="145" y="8394"/>
                  <a:pt x="145" y="8436"/>
                </a:cubicBezTo>
                <a:cubicBezTo>
                  <a:pt x="394" y="10114"/>
                  <a:pt x="1202" y="10735"/>
                  <a:pt x="2154" y="11502"/>
                </a:cubicBezTo>
                <a:cubicBezTo>
                  <a:pt x="2921" y="12102"/>
                  <a:pt x="3522" y="12309"/>
                  <a:pt x="4288" y="12372"/>
                </a:cubicBezTo>
                <a:cubicBezTo>
                  <a:pt x="4454" y="12372"/>
                  <a:pt x="4619" y="12372"/>
                  <a:pt x="4785" y="12392"/>
                </a:cubicBezTo>
                <a:cubicBezTo>
                  <a:pt x="5034" y="12392"/>
                  <a:pt x="5303" y="12413"/>
                  <a:pt x="5572" y="12434"/>
                </a:cubicBezTo>
                <a:cubicBezTo>
                  <a:pt x="6856" y="12537"/>
                  <a:pt x="7747" y="13034"/>
                  <a:pt x="8845" y="13552"/>
                </a:cubicBezTo>
                <a:cubicBezTo>
                  <a:pt x="9176" y="13697"/>
                  <a:pt x="9529" y="13842"/>
                  <a:pt x="9901" y="13987"/>
                </a:cubicBezTo>
                <a:cubicBezTo>
                  <a:pt x="10440" y="14194"/>
                  <a:pt x="10979" y="14360"/>
                  <a:pt x="11538" y="14422"/>
                </a:cubicBezTo>
                <a:cubicBezTo>
                  <a:pt x="11755" y="14453"/>
                  <a:pt x="11968" y="14469"/>
                  <a:pt x="12180" y="14469"/>
                </a:cubicBezTo>
                <a:cubicBezTo>
                  <a:pt x="12392" y="14469"/>
                  <a:pt x="12605" y="14453"/>
                  <a:pt x="12822" y="14422"/>
                </a:cubicBezTo>
                <a:cubicBezTo>
                  <a:pt x="13796" y="14319"/>
                  <a:pt x="14749" y="13842"/>
                  <a:pt x="15681" y="13034"/>
                </a:cubicBezTo>
                <a:cubicBezTo>
                  <a:pt x="17151" y="11792"/>
                  <a:pt x="18353" y="9720"/>
                  <a:pt x="18767" y="8022"/>
                </a:cubicBezTo>
                <a:cubicBezTo>
                  <a:pt x="19181" y="6302"/>
                  <a:pt x="19430" y="4376"/>
                  <a:pt x="18581" y="2532"/>
                </a:cubicBezTo>
                <a:cubicBezTo>
                  <a:pt x="17609" y="445"/>
                  <a:pt x="15277" y="0"/>
                  <a:pt x="130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70"/>
          <p:cNvSpPr/>
          <p:nvPr/>
        </p:nvSpPr>
        <p:spPr>
          <a:xfrm rot="5400000">
            <a:off x="8659490" y="487224"/>
            <a:ext cx="335615" cy="238439"/>
          </a:xfrm>
          <a:custGeom>
            <a:rect b="b" l="l" r="r" t="t"/>
            <a:pathLst>
              <a:path extrusionOk="0" h="7439" w="10461">
                <a:moveTo>
                  <a:pt x="6316" y="684"/>
                </a:moveTo>
                <a:cubicBezTo>
                  <a:pt x="7611" y="684"/>
                  <a:pt x="8737" y="1319"/>
                  <a:pt x="9239" y="2364"/>
                </a:cubicBezTo>
                <a:cubicBezTo>
                  <a:pt x="9736" y="3379"/>
                  <a:pt x="9529" y="4559"/>
                  <a:pt x="8679" y="5574"/>
                </a:cubicBezTo>
                <a:cubicBezTo>
                  <a:pt x="7932" y="6479"/>
                  <a:pt x="7262" y="6765"/>
                  <a:pt x="6521" y="6765"/>
                </a:cubicBezTo>
                <a:cubicBezTo>
                  <a:pt x="5990" y="6765"/>
                  <a:pt x="5422" y="6617"/>
                  <a:pt x="4764" y="6444"/>
                </a:cubicBezTo>
                <a:cubicBezTo>
                  <a:pt x="4267" y="6320"/>
                  <a:pt x="3749" y="6175"/>
                  <a:pt x="3190" y="6092"/>
                </a:cubicBezTo>
                <a:cubicBezTo>
                  <a:pt x="2859" y="6051"/>
                  <a:pt x="2589" y="6030"/>
                  <a:pt x="2341" y="6009"/>
                </a:cubicBezTo>
                <a:cubicBezTo>
                  <a:pt x="1595" y="5989"/>
                  <a:pt x="1347" y="5968"/>
                  <a:pt x="1057" y="5077"/>
                </a:cubicBezTo>
                <a:cubicBezTo>
                  <a:pt x="705" y="4062"/>
                  <a:pt x="1098" y="2281"/>
                  <a:pt x="1782" y="1659"/>
                </a:cubicBezTo>
                <a:cubicBezTo>
                  <a:pt x="2279" y="1494"/>
                  <a:pt x="4909" y="727"/>
                  <a:pt x="6194" y="686"/>
                </a:cubicBezTo>
                <a:cubicBezTo>
                  <a:pt x="6235" y="685"/>
                  <a:pt x="6276" y="684"/>
                  <a:pt x="6316" y="684"/>
                </a:cubicBezTo>
                <a:close/>
                <a:moveTo>
                  <a:pt x="6296" y="1"/>
                </a:moveTo>
                <a:cubicBezTo>
                  <a:pt x="6255" y="1"/>
                  <a:pt x="6214" y="1"/>
                  <a:pt x="6173" y="2"/>
                </a:cubicBezTo>
                <a:cubicBezTo>
                  <a:pt x="4744" y="44"/>
                  <a:pt x="1844" y="893"/>
                  <a:pt x="1492" y="1038"/>
                </a:cubicBezTo>
                <a:lnTo>
                  <a:pt x="1388" y="1100"/>
                </a:lnTo>
                <a:cubicBezTo>
                  <a:pt x="394" y="1908"/>
                  <a:pt x="0" y="4124"/>
                  <a:pt x="394" y="5305"/>
                </a:cubicBezTo>
                <a:cubicBezTo>
                  <a:pt x="829" y="6631"/>
                  <a:pt x="1512" y="6672"/>
                  <a:pt x="2299" y="6714"/>
                </a:cubicBezTo>
                <a:cubicBezTo>
                  <a:pt x="2527" y="6714"/>
                  <a:pt x="2797" y="6734"/>
                  <a:pt x="3087" y="6776"/>
                </a:cubicBezTo>
                <a:cubicBezTo>
                  <a:pt x="3604" y="6859"/>
                  <a:pt x="4102" y="6983"/>
                  <a:pt x="4578" y="7107"/>
                </a:cubicBezTo>
                <a:cubicBezTo>
                  <a:pt x="5241" y="7273"/>
                  <a:pt x="5883" y="7439"/>
                  <a:pt x="6525" y="7439"/>
                </a:cubicBezTo>
                <a:cubicBezTo>
                  <a:pt x="7416" y="7439"/>
                  <a:pt x="8307" y="7128"/>
                  <a:pt x="9218" y="6030"/>
                </a:cubicBezTo>
                <a:cubicBezTo>
                  <a:pt x="10233" y="4808"/>
                  <a:pt x="10461" y="3316"/>
                  <a:pt x="9860" y="2053"/>
                </a:cubicBezTo>
                <a:cubicBezTo>
                  <a:pt x="9234" y="781"/>
                  <a:pt x="7880" y="1"/>
                  <a:pt x="62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
    <p:bg>
      <p:bgPr>
        <a:solidFill>
          <a:schemeClr val="accent4"/>
        </a:solidFill>
      </p:bgPr>
    </p:bg>
    <p:spTree>
      <p:nvGrpSpPr>
        <p:cNvPr id="530" name="Shape 530"/>
        <p:cNvGrpSpPr/>
        <p:nvPr/>
      </p:nvGrpSpPr>
      <p:grpSpPr>
        <a:xfrm>
          <a:off x="0" y="0"/>
          <a:ext cx="0" cy="0"/>
          <a:chOff x="0" y="0"/>
          <a:chExt cx="0" cy="0"/>
        </a:xfrm>
      </p:grpSpPr>
      <p:sp>
        <p:nvSpPr>
          <p:cNvPr id="531" name="Google Shape;531;p71"/>
          <p:cNvSpPr txBox="1"/>
          <p:nvPr>
            <p:ph type="title"/>
          </p:nvPr>
        </p:nvSpPr>
        <p:spPr>
          <a:xfrm>
            <a:off x="3767328" y="1371600"/>
            <a:ext cx="4581000" cy="123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5">
    <p:bg>
      <p:bgPr>
        <a:solidFill>
          <a:schemeClr val="accent6"/>
        </a:solidFill>
      </p:bgPr>
    </p:bg>
    <p:spTree>
      <p:nvGrpSpPr>
        <p:cNvPr id="532" name="Shape 532"/>
        <p:cNvGrpSpPr/>
        <p:nvPr/>
      </p:nvGrpSpPr>
      <p:grpSpPr>
        <a:xfrm>
          <a:off x="0" y="0"/>
          <a:ext cx="0" cy="0"/>
          <a:chOff x="0" y="0"/>
          <a:chExt cx="0" cy="0"/>
        </a:xfrm>
      </p:grpSpPr>
      <p:sp>
        <p:nvSpPr>
          <p:cNvPr id="533" name="Google Shape;533;p72"/>
          <p:cNvSpPr txBox="1"/>
          <p:nvPr>
            <p:ph type="title"/>
          </p:nvPr>
        </p:nvSpPr>
        <p:spPr>
          <a:xfrm>
            <a:off x="1433550" y="418374"/>
            <a:ext cx="6276900" cy="5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534" name="Google Shape;534;p72"/>
          <p:cNvSpPr/>
          <p:nvPr/>
        </p:nvSpPr>
        <p:spPr>
          <a:xfrm>
            <a:off x="0" y="4008102"/>
            <a:ext cx="958346" cy="1135418"/>
          </a:xfrm>
          <a:custGeom>
            <a:rect b="b" l="l" r="r" t="t"/>
            <a:pathLst>
              <a:path extrusionOk="0" h="54686" w="46152">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72"/>
          <p:cNvSpPr/>
          <p:nvPr/>
        </p:nvSpPr>
        <p:spPr>
          <a:xfrm>
            <a:off x="7293266" y="248182"/>
            <a:ext cx="163346" cy="146382"/>
          </a:xfrm>
          <a:custGeom>
            <a:rect b="b" l="l" r="r" t="t"/>
            <a:pathLst>
              <a:path extrusionOk="0" h="4568" w="5097">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72"/>
          <p:cNvSpPr/>
          <p:nvPr/>
        </p:nvSpPr>
        <p:spPr>
          <a:xfrm>
            <a:off x="8493106" y="4203170"/>
            <a:ext cx="95598" cy="91488"/>
          </a:xfrm>
          <a:custGeom>
            <a:rect b="b" l="l" r="r" t="t"/>
            <a:pathLst>
              <a:path extrusionOk="0" h="2855" w="2983">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72"/>
          <p:cNvSpPr/>
          <p:nvPr/>
        </p:nvSpPr>
        <p:spPr>
          <a:xfrm>
            <a:off x="489616" y="3699790"/>
            <a:ext cx="161359" cy="144715"/>
          </a:xfrm>
          <a:custGeom>
            <a:rect b="b" l="l" r="r" t="t"/>
            <a:pathLst>
              <a:path extrusionOk="0" h="4516" w="5035">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72"/>
          <p:cNvSpPr/>
          <p:nvPr/>
        </p:nvSpPr>
        <p:spPr>
          <a:xfrm>
            <a:off x="8755649" y="1205424"/>
            <a:ext cx="161340" cy="144715"/>
          </a:xfrm>
          <a:custGeom>
            <a:rect b="b" l="l" r="r" t="t"/>
            <a:pathLst>
              <a:path extrusionOk="0" h="4516" w="5034">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72"/>
          <p:cNvSpPr/>
          <p:nvPr/>
        </p:nvSpPr>
        <p:spPr>
          <a:xfrm>
            <a:off x="5633505" y="4616876"/>
            <a:ext cx="2316968" cy="528274"/>
          </a:xfrm>
          <a:custGeom>
            <a:rect b="b" l="l" r="r" t="t"/>
            <a:pathLst>
              <a:path extrusionOk="0" h="23142" w="101499">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72"/>
          <p:cNvSpPr/>
          <p:nvPr/>
        </p:nvSpPr>
        <p:spPr>
          <a:xfrm>
            <a:off x="1169424" y="4616868"/>
            <a:ext cx="205809" cy="217938"/>
          </a:xfrm>
          <a:custGeom>
            <a:rect b="b" l="l" r="r" t="t"/>
            <a:pathLst>
              <a:path extrusionOk="0" h="6801" w="6422">
                <a:moveTo>
                  <a:pt x="3816" y="1"/>
                </a:moveTo>
                <a:cubicBezTo>
                  <a:pt x="3309" y="1"/>
                  <a:pt x="2838" y="338"/>
                  <a:pt x="2258" y="733"/>
                </a:cubicBezTo>
                <a:cubicBezTo>
                  <a:pt x="1119" y="1521"/>
                  <a:pt x="0" y="2577"/>
                  <a:pt x="104" y="3903"/>
                </a:cubicBezTo>
                <a:cubicBezTo>
                  <a:pt x="124" y="4193"/>
                  <a:pt x="207" y="4483"/>
                  <a:pt x="352" y="4793"/>
                </a:cubicBezTo>
                <a:cubicBezTo>
                  <a:pt x="888" y="5973"/>
                  <a:pt x="1809" y="6801"/>
                  <a:pt x="2939" y="6801"/>
                </a:cubicBezTo>
                <a:cubicBezTo>
                  <a:pt x="3338" y="6801"/>
                  <a:pt x="3762" y="6698"/>
                  <a:pt x="4205" y="6471"/>
                </a:cubicBezTo>
                <a:cubicBezTo>
                  <a:pt x="5303" y="5933"/>
                  <a:pt x="6318" y="5208"/>
                  <a:pt x="6380" y="3882"/>
                </a:cubicBezTo>
                <a:cubicBezTo>
                  <a:pt x="6421" y="2805"/>
                  <a:pt x="5676" y="1106"/>
                  <a:pt x="4744" y="381"/>
                </a:cubicBezTo>
                <a:cubicBezTo>
                  <a:pt x="4405" y="110"/>
                  <a:pt x="4105" y="1"/>
                  <a:pt x="38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72"/>
          <p:cNvSpPr/>
          <p:nvPr/>
        </p:nvSpPr>
        <p:spPr>
          <a:xfrm>
            <a:off x="1546774" y="4834790"/>
            <a:ext cx="119537" cy="130615"/>
          </a:xfrm>
          <a:custGeom>
            <a:rect b="b" l="l" r="r" t="t"/>
            <a:pathLst>
              <a:path extrusionOk="0" h="4076" w="3730">
                <a:moveTo>
                  <a:pt x="1798" y="1"/>
                </a:moveTo>
                <a:cubicBezTo>
                  <a:pt x="864" y="1"/>
                  <a:pt x="311" y="2004"/>
                  <a:pt x="1" y="3196"/>
                </a:cubicBezTo>
                <a:cubicBezTo>
                  <a:pt x="49" y="3850"/>
                  <a:pt x="387" y="4075"/>
                  <a:pt x="800" y="4075"/>
                </a:cubicBezTo>
                <a:cubicBezTo>
                  <a:pt x="1276" y="4075"/>
                  <a:pt x="1853" y="3775"/>
                  <a:pt x="2197" y="3486"/>
                </a:cubicBezTo>
                <a:cubicBezTo>
                  <a:pt x="3067" y="2740"/>
                  <a:pt x="3729" y="1933"/>
                  <a:pt x="2880" y="793"/>
                </a:cubicBezTo>
                <a:cubicBezTo>
                  <a:pt x="2472" y="229"/>
                  <a:pt x="2114" y="1"/>
                  <a:pt x="17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72"/>
          <p:cNvSpPr/>
          <p:nvPr/>
        </p:nvSpPr>
        <p:spPr>
          <a:xfrm>
            <a:off x="7968438" y="3"/>
            <a:ext cx="1034376" cy="1135386"/>
          </a:xfrm>
          <a:custGeom>
            <a:rect b="b" l="l" r="r" t="t"/>
            <a:pathLst>
              <a:path extrusionOk="0" h="45230" w="41202">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3" name="Google Shape;543;p72"/>
          <p:cNvGrpSpPr/>
          <p:nvPr/>
        </p:nvGrpSpPr>
        <p:grpSpPr>
          <a:xfrm>
            <a:off x="1546774" y="88236"/>
            <a:ext cx="509835" cy="466288"/>
            <a:chOff x="5177300" y="2314950"/>
            <a:chExt cx="341575" cy="312400"/>
          </a:xfrm>
        </p:grpSpPr>
        <p:sp>
          <p:nvSpPr>
            <p:cNvPr id="544" name="Google Shape;544;p72"/>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72"/>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72"/>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72"/>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72"/>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9" name="Google Shape;549;p72"/>
          <p:cNvSpPr txBox="1"/>
          <p:nvPr>
            <p:ph idx="1" type="subTitle"/>
          </p:nvPr>
        </p:nvSpPr>
        <p:spPr>
          <a:xfrm>
            <a:off x="6071616" y="1746504"/>
            <a:ext cx="23775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1pPr>
            <a:lvl2pPr lvl="1" marR="0" rtl="0" algn="l">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2pPr>
            <a:lvl3pPr lvl="2" marR="0" rtl="0" algn="l">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3pPr>
            <a:lvl4pPr lvl="3" marR="0" rtl="0" algn="l">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4pPr>
            <a:lvl5pPr lvl="4" marR="0" rtl="0" algn="l">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5pPr>
            <a:lvl6pPr lvl="5" marR="0" rtl="0" algn="l">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6pPr>
            <a:lvl7pPr lvl="6" marR="0" rtl="0" algn="l">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7pPr>
            <a:lvl8pPr lvl="7" marR="0" rtl="0" algn="l">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8pPr>
            <a:lvl9pPr lvl="8" marR="0" rtl="0" algn="l">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9pPr>
          </a:lstStyle>
          <a:p/>
        </p:txBody>
      </p:sp>
      <p:sp>
        <p:nvSpPr>
          <p:cNvPr id="550" name="Google Shape;550;p72"/>
          <p:cNvSpPr txBox="1"/>
          <p:nvPr>
            <p:ph idx="2" type="subTitle"/>
          </p:nvPr>
        </p:nvSpPr>
        <p:spPr>
          <a:xfrm>
            <a:off x="6071616" y="2176272"/>
            <a:ext cx="2377500" cy="47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551" name="Google Shape;551;p72"/>
          <p:cNvSpPr txBox="1"/>
          <p:nvPr>
            <p:ph idx="3" type="subTitle"/>
          </p:nvPr>
        </p:nvSpPr>
        <p:spPr>
          <a:xfrm>
            <a:off x="6071616" y="2935224"/>
            <a:ext cx="23775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1pPr>
            <a:lvl2pPr lvl="1" marR="0" rtl="0" algn="l">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2pPr>
            <a:lvl3pPr lvl="2" marR="0" rtl="0" algn="l">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3pPr>
            <a:lvl4pPr lvl="3" marR="0" rtl="0" algn="l">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4pPr>
            <a:lvl5pPr lvl="4" marR="0" rtl="0" algn="l">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5pPr>
            <a:lvl6pPr lvl="5" marR="0" rtl="0" algn="l">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6pPr>
            <a:lvl7pPr lvl="6" marR="0" rtl="0" algn="l">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7pPr>
            <a:lvl8pPr lvl="7" marR="0" rtl="0" algn="l">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8pPr>
            <a:lvl9pPr lvl="8" marR="0" rtl="0" algn="l">
              <a:lnSpc>
                <a:spcPct val="100000"/>
              </a:lnSpc>
              <a:spcBef>
                <a:spcPts val="0"/>
              </a:spcBef>
              <a:spcAft>
                <a:spcPts val="0"/>
              </a:spcAft>
              <a:buClr>
                <a:srgbClr val="000000"/>
              </a:buClr>
              <a:buSzPts val="1600"/>
              <a:buFont typeface="Arial"/>
              <a:buNone/>
              <a:defRPr b="1" i="0" sz="1600" u="none" cap="none" strike="noStrike">
                <a:solidFill>
                  <a:schemeClr val="accent3"/>
                </a:solidFill>
                <a:latin typeface="Nunito"/>
                <a:ea typeface="Nunito"/>
                <a:cs typeface="Nunito"/>
                <a:sym typeface="Nunito"/>
              </a:defRPr>
            </a:lvl9pPr>
          </a:lstStyle>
          <a:p/>
        </p:txBody>
      </p:sp>
      <p:sp>
        <p:nvSpPr>
          <p:cNvPr id="552" name="Google Shape;552;p72"/>
          <p:cNvSpPr txBox="1"/>
          <p:nvPr>
            <p:ph idx="4" type="subTitle"/>
          </p:nvPr>
        </p:nvSpPr>
        <p:spPr>
          <a:xfrm>
            <a:off x="6071616" y="3364992"/>
            <a:ext cx="2377500" cy="47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Nunito"/>
                <a:ea typeface="Nunito"/>
                <a:cs typeface="Nunito"/>
                <a:sym typeface="Nunito"/>
              </a:defRPr>
            </a:lvl9pPr>
          </a:lstStyle>
          <a:p/>
        </p:txBody>
      </p:sp>
      <p:sp>
        <p:nvSpPr>
          <p:cNvPr id="553" name="Google Shape;553;p72"/>
          <p:cNvSpPr/>
          <p:nvPr/>
        </p:nvSpPr>
        <p:spPr>
          <a:xfrm rot="-5400000">
            <a:off x="-516318" y="641160"/>
            <a:ext cx="1830507" cy="797872"/>
          </a:xfrm>
          <a:custGeom>
            <a:rect b="b" l="l" r="r" t="t"/>
            <a:pathLst>
              <a:path extrusionOk="0" h="32447" w="74426">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6">
    <p:bg>
      <p:bgPr>
        <a:solidFill>
          <a:schemeClr val="accent6"/>
        </a:solidFill>
      </p:bgPr>
    </p:bg>
    <p:spTree>
      <p:nvGrpSpPr>
        <p:cNvPr id="554" name="Shape 554"/>
        <p:cNvGrpSpPr/>
        <p:nvPr/>
      </p:nvGrpSpPr>
      <p:grpSpPr>
        <a:xfrm>
          <a:off x="0" y="0"/>
          <a:ext cx="0" cy="0"/>
          <a:chOff x="0" y="0"/>
          <a:chExt cx="0" cy="0"/>
        </a:xfrm>
      </p:grpSpPr>
      <p:sp>
        <p:nvSpPr>
          <p:cNvPr id="555" name="Google Shape;555;p73"/>
          <p:cNvSpPr txBox="1"/>
          <p:nvPr>
            <p:ph type="title"/>
          </p:nvPr>
        </p:nvSpPr>
        <p:spPr>
          <a:xfrm>
            <a:off x="704088" y="996696"/>
            <a:ext cx="3346800" cy="56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3000"/>
              <a:buNone/>
              <a:defRPr b="1" sz="3000">
                <a:solidFill>
                  <a:schemeClr val="accent3"/>
                </a:solidFill>
              </a:defRPr>
            </a:lvl1pPr>
            <a:lvl2pPr lvl="1" algn="ctr">
              <a:lnSpc>
                <a:spcPct val="100000"/>
              </a:lnSpc>
              <a:spcBef>
                <a:spcPts val="0"/>
              </a:spcBef>
              <a:spcAft>
                <a:spcPts val="0"/>
              </a:spcAft>
              <a:buClr>
                <a:schemeClr val="accent3"/>
              </a:buClr>
              <a:buSzPts val="3000"/>
              <a:buNone/>
              <a:defRPr b="1" sz="3000">
                <a:solidFill>
                  <a:schemeClr val="accent3"/>
                </a:solidFill>
              </a:defRPr>
            </a:lvl2pPr>
            <a:lvl3pPr lvl="2" algn="ctr">
              <a:lnSpc>
                <a:spcPct val="100000"/>
              </a:lnSpc>
              <a:spcBef>
                <a:spcPts val="0"/>
              </a:spcBef>
              <a:spcAft>
                <a:spcPts val="0"/>
              </a:spcAft>
              <a:buClr>
                <a:schemeClr val="accent3"/>
              </a:buClr>
              <a:buSzPts val="3000"/>
              <a:buNone/>
              <a:defRPr b="1" sz="3000">
                <a:solidFill>
                  <a:schemeClr val="accent3"/>
                </a:solidFill>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556" name="Google Shape;556;p73"/>
          <p:cNvSpPr/>
          <p:nvPr/>
        </p:nvSpPr>
        <p:spPr>
          <a:xfrm>
            <a:off x="2209324" y="4423399"/>
            <a:ext cx="2293706" cy="720150"/>
          </a:xfrm>
          <a:custGeom>
            <a:rect b="b" l="l" r="r" t="t"/>
            <a:pathLst>
              <a:path extrusionOk="0" h="71979" w="229256">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7" name="Google Shape;557;p73"/>
          <p:cNvGrpSpPr/>
          <p:nvPr/>
        </p:nvGrpSpPr>
        <p:grpSpPr>
          <a:xfrm rot="240">
            <a:off x="2258334" y="4341119"/>
            <a:ext cx="489135" cy="447357"/>
            <a:chOff x="5177300" y="2314950"/>
            <a:chExt cx="341575" cy="312400"/>
          </a:xfrm>
        </p:grpSpPr>
        <p:sp>
          <p:nvSpPr>
            <p:cNvPr id="558" name="Google Shape;558;p73"/>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73"/>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73"/>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73"/>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73"/>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3" name="Google Shape;563;p73"/>
          <p:cNvGrpSpPr/>
          <p:nvPr/>
        </p:nvGrpSpPr>
        <p:grpSpPr>
          <a:xfrm rot="-5400000">
            <a:off x="283454" y="4559784"/>
            <a:ext cx="489135" cy="447388"/>
            <a:chOff x="5177300" y="2314950"/>
            <a:chExt cx="341575" cy="312400"/>
          </a:xfrm>
        </p:grpSpPr>
        <p:sp>
          <p:nvSpPr>
            <p:cNvPr id="564" name="Google Shape;564;p73"/>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73"/>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73"/>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73"/>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73"/>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9" name="Google Shape;569;p73"/>
          <p:cNvSpPr/>
          <p:nvPr/>
        </p:nvSpPr>
        <p:spPr>
          <a:xfrm>
            <a:off x="2560783" y="233392"/>
            <a:ext cx="95702" cy="91695"/>
          </a:xfrm>
          <a:custGeom>
            <a:rect b="b" l="l" r="r" t="t"/>
            <a:pathLst>
              <a:path extrusionOk="0" h="2855" w="2983">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73"/>
          <p:cNvSpPr/>
          <p:nvPr/>
        </p:nvSpPr>
        <p:spPr>
          <a:xfrm>
            <a:off x="6362046" y="233231"/>
            <a:ext cx="95060" cy="91856"/>
          </a:xfrm>
          <a:custGeom>
            <a:rect b="b" l="l" r="r" t="t"/>
            <a:pathLst>
              <a:path extrusionOk="0" h="2860" w="2963">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73"/>
          <p:cNvSpPr/>
          <p:nvPr/>
        </p:nvSpPr>
        <p:spPr>
          <a:xfrm>
            <a:off x="8328478" y="4747860"/>
            <a:ext cx="121625" cy="109135"/>
          </a:xfrm>
          <a:custGeom>
            <a:rect b="b" l="l" r="r" t="t"/>
            <a:pathLst>
              <a:path extrusionOk="0" h="3398" w="3791">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73"/>
          <p:cNvSpPr/>
          <p:nvPr/>
        </p:nvSpPr>
        <p:spPr>
          <a:xfrm>
            <a:off x="-13710" y="1044872"/>
            <a:ext cx="3337" cy="57908"/>
          </a:xfrm>
          <a:custGeom>
            <a:rect b="b" l="l" r="r" t="t"/>
            <a:pathLst>
              <a:path extrusionOk="0" h="1803" w="104">
                <a:moveTo>
                  <a:pt x="104" y="1"/>
                </a:moveTo>
                <a:cubicBezTo>
                  <a:pt x="62" y="22"/>
                  <a:pt x="41" y="42"/>
                  <a:pt x="0" y="42"/>
                </a:cubicBezTo>
                <a:lnTo>
                  <a:pt x="0" y="1803"/>
                </a:lnTo>
                <a:cubicBezTo>
                  <a:pt x="41" y="1782"/>
                  <a:pt x="62" y="1762"/>
                  <a:pt x="104" y="1762"/>
                </a:cubicBezTo>
                <a:lnTo>
                  <a:pt x="1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73"/>
          <p:cNvSpPr/>
          <p:nvPr/>
        </p:nvSpPr>
        <p:spPr>
          <a:xfrm>
            <a:off x="-10405" y="-6911"/>
            <a:ext cx="1394273" cy="1108375"/>
          </a:xfrm>
          <a:custGeom>
            <a:rect b="b" l="l" r="r" t="t"/>
            <a:pathLst>
              <a:path extrusionOk="0" h="34510" w="43459">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73"/>
          <p:cNvSpPr/>
          <p:nvPr/>
        </p:nvSpPr>
        <p:spPr>
          <a:xfrm>
            <a:off x="208581" y="1392590"/>
            <a:ext cx="95734" cy="91695"/>
          </a:xfrm>
          <a:custGeom>
            <a:rect b="b" l="l" r="r" t="t"/>
            <a:pathLst>
              <a:path extrusionOk="0" h="2855" w="2984">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73"/>
          <p:cNvSpPr/>
          <p:nvPr/>
        </p:nvSpPr>
        <p:spPr>
          <a:xfrm rot="10800000">
            <a:off x="-6839" y="2313092"/>
            <a:ext cx="937578" cy="1468477"/>
          </a:xfrm>
          <a:custGeom>
            <a:rect b="b" l="l" r="r" t="t"/>
            <a:pathLst>
              <a:path extrusionOk="0" h="36459" w="23304">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73"/>
          <p:cNvSpPr/>
          <p:nvPr/>
        </p:nvSpPr>
        <p:spPr>
          <a:xfrm rot="10800000">
            <a:off x="-6838" y="2622133"/>
            <a:ext cx="782603" cy="1481769"/>
          </a:xfrm>
          <a:custGeom>
            <a:rect b="b" l="l" r="r" t="t"/>
            <a:pathLst>
              <a:path extrusionOk="0" h="36789" w="19452">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73"/>
          <p:cNvSpPr txBox="1"/>
          <p:nvPr>
            <p:ph idx="2" type="title"/>
          </p:nvPr>
        </p:nvSpPr>
        <p:spPr>
          <a:xfrm>
            <a:off x="5071091" y="3512749"/>
            <a:ext cx="3346800" cy="56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3000"/>
              <a:buNone/>
              <a:defRPr b="1" sz="3000">
                <a:solidFill>
                  <a:schemeClr val="accent3"/>
                </a:solidFill>
              </a:defRPr>
            </a:lvl1pPr>
            <a:lvl2pPr lvl="1" algn="ctr">
              <a:lnSpc>
                <a:spcPct val="100000"/>
              </a:lnSpc>
              <a:spcBef>
                <a:spcPts val="0"/>
              </a:spcBef>
              <a:spcAft>
                <a:spcPts val="0"/>
              </a:spcAft>
              <a:buClr>
                <a:schemeClr val="accent3"/>
              </a:buClr>
              <a:buSzPts val="3000"/>
              <a:buNone/>
              <a:defRPr b="1" sz="3000">
                <a:solidFill>
                  <a:schemeClr val="accent3"/>
                </a:solidFill>
              </a:defRPr>
            </a:lvl2pPr>
            <a:lvl3pPr lvl="2" algn="ctr">
              <a:lnSpc>
                <a:spcPct val="100000"/>
              </a:lnSpc>
              <a:spcBef>
                <a:spcPts val="0"/>
              </a:spcBef>
              <a:spcAft>
                <a:spcPts val="0"/>
              </a:spcAft>
              <a:buClr>
                <a:schemeClr val="accent3"/>
              </a:buClr>
              <a:buSzPts val="3000"/>
              <a:buNone/>
              <a:defRPr b="1" sz="3000">
                <a:solidFill>
                  <a:schemeClr val="accent3"/>
                </a:solidFill>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578" name="Google Shape;578;p73"/>
          <p:cNvSpPr txBox="1"/>
          <p:nvPr>
            <p:ph idx="1" type="subTitle"/>
          </p:nvPr>
        </p:nvSpPr>
        <p:spPr>
          <a:xfrm>
            <a:off x="704088" y="1481328"/>
            <a:ext cx="3346800" cy="393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p:txBody>
      </p:sp>
      <p:sp>
        <p:nvSpPr>
          <p:cNvPr id="579" name="Google Shape;579;p73"/>
          <p:cNvSpPr txBox="1"/>
          <p:nvPr>
            <p:ph idx="3" type="subTitle"/>
          </p:nvPr>
        </p:nvSpPr>
        <p:spPr>
          <a:xfrm>
            <a:off x="5071091" y="3995928"/>
            <a:ext cx="3346800" cy="393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p:txBody>
      </p:sp>
      <p:sp>
        <p:nvSpPr>
          <p:cNvPr id="580" name="Google Shape;580;p73"/>
          <p:cNvSpPr txBox="1"/>
          <p:nvPr>
            <p:ph idx="4" type="subTitle"/>
          </p:nvPr>
        </p:nvSpPr>
        <p:spPr>
          <a:xfrm>
            <a:off x="2898600" y="2743200"/>
            <a:ext cx="3346800" cy="630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p:txBody>
      </p:sp>
      <p:sp>
        <p:nvSpPr>
          <p:cNvPr id="581" name="Google Shape;581;p73"/>
          <p:cNvSpPr txBox="1"/>
          <p:nvPr>
            <p:ph idx="5" type="title"/>
          </p:nvPr>
        </p:nvSpPr>
        <p:spPr>
          <a:xfrm>
            <a:off x="2898600" y="2254723"/>
            <a:ext cx="3346800" cy="56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3000"/>
              <a:buNone/>
              <a:defRPr b="1" sz="3000">
                <a:solidFill>
                  <a:schemeClr val="accent3"/>
                </a:solidFill>
              </a:defRPr>
            </a:lvl1pPr>
            <a:lvl2pPr lvl="1" algn="ctr">
              <a:lnSpc>
                <a:spcPct val="100000"/>
              </a:lnSpc>
              <a:spcBef>
                <a:spcPts val="0"/>
              </a:spcBef>
              <a:spcAft>
                <a:spcPts val="0"/>
              </a:spcAft>
              <a:buClr>
                <a:schemeClr val="accent3"/>
              </a:buClr>
              <a:buSzPts val="3000"/>
              <a:buNone/>
              <a:defRPr b="1" sz="3000">
                <a:solidFill>
                  <a:schemeClr val="accent3"/>
                </a:solidFill>
              </a:defRPr>
            </a:lvl2pPr>
            <a:lvl3pPr lvl="2" algn="ctr">
              <a:lnSpc>
                <a:spcPct val="100000"/>
              </a:lnSpc>
              <a:spcBef>
                <a:spcPts val="0"/>
              </a:spcBef>
              <a:spcAft>
                <a:spcPts val="0"/>
              </a:spcAft>
              <a:buClr>
                <a:schemeClr val="accent3"/>
              </a:buClr>
              <a:buSzPts val="3000"/>
              <a:buNone/>
              <a:defRPr b="1" sz="3000">
                <a:solidFill>
                  <a:schemeClr val="accent3"/>
                </a:solidFill>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grpSp>
        <p:nvGrpSpPr>
          <p:cNvPr id="582" name="Google Shape;582;p73"/>
          <p:cNvGrpSpPr/>
          <p:nvPr/>
        </p:nvGrpSpPr>
        <p:grpSpPr>
          <a:xfrm>
            <a:off x="6462383" y="-6809"/>
            <a:ext cx="2286113" cy="1598833"/>
            <a:chOff x="3045330" y="-6829"/>
            <a:chExt cx="2308272" cy="1614331"/>
          </a:xfrm>
        </p:grpSpPr>
        <p:sp>
          <p:nvSpPr>
            <p:cNvPr id="583" name="Google Shape;583;p73"/>
            <p:cNvSpPr/>
            <p:nvPr/>
          </p:nvSpPr>
          <p:spPr>
            <a:xfrm>
              <a:off x="4420183" y="61587"/>
              <a:ext cx="933419" cy="1188837"/>
            </a:xfrm>
            <a:custGeom>
              <a:rect b="b" l="l" r="r" t="t"/>
              <a:pathLst>
                <a:path extrusionOk="0" h="37099" w="29083">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EDE6"/>
                </a:solidFill>
                <a:latin typeface="Arial"/>
                <a:ea typeface="Arial"/>
                <a:cs typeface="Arial"/>
                <a:sym typeface="Arial"/>
              </a:endParaRPr>
            </a:p>
          </p:txBody>
        </p:sp>
        <p:sp>
          <p:nvSpPr>
            <p:cNvPr id="584" name="Google Shape;584;p73"/>
            <p:cNvSpPr/>
            <p:nvPr/>
          </p:nvSpPr>
          <p:spPr>
            <a:xfrm>
              <a:off x="3045330" y="-6829"/>
              <a:ext cx="1311723" cy="291866"/>
            </a:xfrm>
            <a:custGeom>
              <a:rect b="b" l="l" r="r" t="t"/>
              <a:pathLst>
                <a:path extrusionOk="0" h="9108" w="4087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EDE6"/>
                </a:solidFill>
                <a:latin typeface="Arial"/>
                <a:ea typeface="Arial"/>
                <a:cs typeface="Arial"/>
                <a:sym typeface="Arial"/>
              </a:endParaRPr>
            </a:p>
          </p:txBody>
        </p:sp>
        <p:sp>
          <p:nvSpPr>
            <p:cNvPr id="585" name="Google Shape;585;p73"/>
            <p:cNvSpPr/>
            <p:nvPr/>
          </p:nvSpPr>
          <p:spPr>
            <a:xfrm>
              <a:off x="3623040" y="328330"/>
              <a:ext cx="848367" cy="1279172"/>
            </a:xfrm>
            <a:custGeom>
              <a:rect b="b" l="l" r="r" t="t"/>
              <a:pathLst>
                <a:path extrusionOk="0" h="39918" w="26433">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EDE6"/>
                </a:solidFill>
                <a:latin typeface="Arial"/>
                <a:ea typeface="Arial"/>
                <a:cs typeface="Arial"/>
                <a:sym typeface="Arial"/>
              </a:endParaRPr>
            </a:p>
          </p:txBody>
        </p:sp>
      </p:grpSp>
      <p:grpSp>
        <p:nvGrpSpPr>
          <p:cNvPr id="586" name="Google Shape;586;p73"/>
          <p:cNvGrpSpPr/>
          <p:nvPr/>
        </p:nvGrpSpPr>
        <p:grpSpPr>
          <a:xfrm rot="-5400000">
            <a:off x="8147745" y="1475666"/>
            <a:ext cx="652955" cy="597215"/>
            <a:chOff x="5177300" y="2314950"/>
            <a:chExt cx="341575" cy="312400"/>
          </a:xfrm>
        </p:grpSpPr>
        <p:sp>
          <p:nvSpPr>
            <p:cNvPr id="587" name="Google Shape;587;p73"/>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73"/>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73"/>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73"/>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73"/>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2" name="Google Shape;592;p73"/>
          <p:cNvSpPr/>
          <p:nvPr/>
        </p:nvSpPr>
        <p:spPr>
          <a:xfrm rot="10800000">
            <a:off x="3463667" y="-6899"/>
            <a:ext cx="2316968" cy="528274"/>
          </a:xfrm>
          <a:custGeom>
            <a:rect b="b" l="l" r="r" t="t"/>
            <a:pathLst>
              <a:path extrusionOk="0" h="23142" w="101499">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10">
    <p:bg>
      <p:bgPr>
        <a:solidFill>
          <a:schemeClr val="accent1"/>
        </a:solidFill>
      </p:bgPr>
    </p:bg>
    <p:spTree>
      <p:nvGrpSpPr>
        <p:cNvPr id="593" name="Shape 593"/>
        <p:cNvGrpSpPr/>
        <p:nvPr/>
      </p:nvGrpSpPr>
      <p:grpSpPr>
        <a:xfrm>
          <a:off x="0" y="0"/>
          <a:ext cx="0" cy="0"/>
          <a:chOff x="0" y="0"/>
          <a:chExt cx="0" cy="0"/>
        </a:xfrm>
      </p:grpSpPr>
      <p:sp>
        <p:nvSpPr>
          <p:cNvPr id="594" name="Google Shape;594;p74"/>
          <p:cNvSpPr txBox="1"/>
          <p:nvPr>
            <p:ph type="title"/>
          </p:nvPr>
        </p:nvSpPr>
        <p:spPr>
          <a:xfrm>
            <a:off x="1435608" y="418374"/>
            <a:ext cx="6272700" cy="5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595" name="Google Shape;595;p74"/>
          <p:cNvSpPr txBox="1"/>
          <p:nvPr>
            <p:ph idx="1" type="subTitle"/>
          </p:nvPr>
        </p:nvSpPr>
        <p:spPr>
          <a:xfrm>
            <a:off x="1911775" y="1655064"/>
            <a:ext cx="2176200" cy="40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1pPr>
            <a:lvl2pPr lvl="1"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2pPr>
            <a:lvl3pPr lvl="2"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3pPr>
            <a:lvl4pPr lvl="3"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4pPr>
            <a:lvl5pPr lvl="4"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5pPr>
            <a:lvl6pPr lvl="5"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6pPr>
            <a:lvl7pPr lvl="6"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7pPr>
            <a:lvl8pPr lvl="7"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8pPr>
            <a:lvl9pPr lvl="8"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9pPr>
          </a:lstStyle>
          <a:p/>
        </p:txBody>
      </p:sp>
      <p:sp>
        <p:nvSpPr>
          <p:cNvPr id="596" name="Google Shape;596;p74"/>
          <p:cNvSpPr txBox="1"/>
          <p:nvPr>
            <p:ph idx="2" type="subTitle"/>
          </p:nvPr>
        </p:nvSpPr>
        <p:spPr>
          <a:xfrm>
            <a:off x="1911775" y="2011680"/>
            <a:ext cx="2176200" cy="576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9pPr>
          </a:lstStyle>
          <a:p/>
        </p:txBody>
      </p:sp>
      <p:sp>
        <p:nvSpPr>
          <p:cNvPr id="597" name="Google Shape;597;p74"/>
          <p:cNvSpPr txBox="1"/>
          <p:nvPr>
            <p:ph idx="3" type="subTitle"/>
          </p:nvPr>
        </p:nvSpPr>
        <p:spPr>
          <a:xfrm>
            <a:off x="4880403" y="1655064"/>
            <a:ext cx="2176200" cy="40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1pPr>
            <a:lvl2pPr lvl="1"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2pPr>
            <a:lvl3pPr lvl="2"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3pPr>
            <a:lvl4pPr lvl="3"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4pPr>
            <a:lvl5pPr lvl="4"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5pPr>
            <a:lvl6pPr lvl="5"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6pPr>
            <a:lvl7pPr lvl="6"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7pPr>
            <a:lvl8pPr lvl="7"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8pPr>
            <a:lvl9pPr lvl="8"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9pPr>
          </a:lstStyle>
          <a:p/>
        </p:txBody>
      </p:sp>
      <p:sp>
        <p:nvSpPr>
          <p:cNvPr id="598" name="Google Shape;598;p74"/>
          <p:cNvSpPr txBox="1"/>
          <p:nvPr>
            <p:ph idx="4" type="subTitle"/>
          </p:nvPr>
        </p:nvSpPr>
        <p:spPr>
          <a:xfrm>
            <a:off x="4880403" y="2011680"/>
            <a:ext cx="21762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9pPr>
          </a:lstStyle>
          <a:p/>
        </p:txBody>
      </p:sp>
      <p:sp>
        <p:nvSpPr>
          <p:cNvPr id="599" name="Google Shape;599;p74"/>
          <p:cNvSpPr txBox="1"/>
          <p:nvPr>
            <p:ph idx="5" type="subTitle"/>
          </p:nvPr>
        </p:nvSpPr>
        <p:spPr>
          <a:xfrm>
            <a:off x="1911775" y="3337315"/>
            <a:ext cx="2176200" cy="40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1pPr>
            <a:lvl2pPr lvl="1"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2pPr>
            <a:lvl3pPr lvl="2"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3pPr>
            <a:lvl4pPr lvl="3"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4pPr>
            <a:lvl5pPr lvl="4"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5pPr>
            <a:lvl6pPr lvl="5"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6pPr>
            <a:lvl7pPr lvl="6"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7pPr>
            <a:lvl8pPr lvl="7"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8pPr>
            <a:lvl9pPr lvl="8"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9pPr>
          </a:lstStyle>
          <a:p/>
        </p:txBody>
      </p:sp>
      <p:sp>
        <p:nvSpPr>
          <p:cNvPr id="600" name="Google Shape;600;p74"/>
          <p:cNvSpPr txBox="1"/>
          <p:nvPr>
            <p:ph idx="6" type="subTitle"/>
          </p:nvPr>
        </p:nvSpPr>
        <p:spPr>
          <a:xfrm>
            <a:off x="1911775" y="3693931"/>
            <a:ext cx="21762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9pPr>
          </a:lstStyle>
          <a:p/>
        </p:txBody>
      </p:sp>
      <p:sp>
        <p:nvSpPr>
          <p:cNvPr id="601" name="Google Shape;601;p74"/>
          <p:cNvSpPr txBox="1"/>
          <p:nvPr>
            <p:ph idx="7" type="subTitle"/>
          </p:nvPr>
        </p:nvSpPr>
        <p:spPr>
          <a:xfrm>
            <a:off x="4880403" y="3337315"/>
            <a:ext cx="21762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1pPr>
            <a:lvl2pPr lvl="1"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2pPr>
            <a:lvl3pPr lvl="2"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3pPr>
            <a:lvl4pPr lvl="3"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4pPr>
            <a:lvl5pPr lvl="4"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5pPr>
            <a:lvl6pPr lvl="5"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6pPr>
            <a:lvl7pPr lvl="6"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7pPr>
            <a:lvl8pPr lvl="7"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8pPr>
            <a:lvl9pPr lvl="8" marR="0" rtl="0" algn="ctr">
              <a:lnSpc>
                <a:spcPct val="100000"/>
              </a:lnSpc>
              <a:spcBef>
                <a:spcPts val="0"/>
              </a:spcBef>
              <a:spcAft>
                <a:spcPts val="0"/>
              </a:spcAft>
              <a:buClr>
                <a:srgbClr val="000000"/>
              </a:buClr>
              <a:buSzPts val="1800"/>
              <a:buFont typeface="Arial"/>
              <a:buNone/>
              <a:defRPr b="1" i="0" sz="1800" u="none" cap="none" strike="noStrike">
                <a:solidFill>
                  <a:schemeClr val="accent3"/>
                </a:solidFill>
                <a:latin typeface="Nunito"/>
                <a:ea typeface="Nunito"/>
                <a:cs typeface="Nunito"/>
                <a:sym typeface="Nunito"/>
              </a:defRPr>
            </a:lvl9pPr>
          </a:lstStyle>
          <a:p/>
        </p:txBody>
      </p:sp>
      <p:sp>
        <p:nvSpPr>
          <p:cNvPr id="602" name="Google Shape;602;p74"/>
          <p:cNvSpPr txBox="1"/>
          <p:nvPr>
            <p:ph idx="8" type="subTitle"/>
          </p:nvPr>
        </p:nvSpPr>
        <p:spPr>
          <a:xfrm>
            <a:off x="4880403" y="3693931"/>
            <a:ext cx="21762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9pPr>
          </a:lstStyle>
          <a:p/>
        </p:txBody>
      </p:sp>
      <p:sp>
        <p:nvSpPr>
          <p:cNvPr id="603" name="Google Shape;603;p74"/>
          <p:cNvSpPr/>
          <p:nvPr/>
        </p:nvSpPr>
        <p:spPr>
          <a:xfrm>
            <a:off x="692715" y="1034242"/>
            <a:ext cx="186752" cy="167685"/>
          </a:xfrm>
          <a:custGeom>
            <a:rect b="b" l="l" r="r" t="t"/>
            <a:pathLst>
              <a:path extrusionOk="0" h="5221" w="5821">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74"/>
          <p:cNvSpPr/>
          <p:nvPr/>
        </p:nvSpPr>
        <p:spPr>
          <a:xfrm>
            <a:off x="2560783" y="233392"/>
            <a:ext cx="95702" cy="91695"/>
          </a:xfrm>
          <a:custGeom>
            <a:rect b="b" l="l" r="r" t="t"/>
            <a:pathLst>
              <a:path extrusionOk="0" h="2855" w="2983">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74"/>
          <p:cNvSpPr/>
          <p:nvPr/>
        </p:nvSpPr>
        <p:spPr>
          <a:xfrm>
            <a:off x="6362046" y="233231"/>
            <a:ext cx="95060" cy="91856"/>
          </a:xfrm>
          <a:custGeom>
            <a:rect b="b" l="l" r="r" t="t"/>
            <a:pathLst>
              <a:path extrusionOk="0" h="2860" w="2963">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74"/>
          <p:cNvSpPr/>
          <p:nvPr/>
        </p:nvSpPr>
        <p:spPr>
          <a:xfrm>
            <a:off x="8328478" y="4747860"/>
            <a:ext cx="121625" cy="109135"/>
          </a:xfrm>
          <a:custGeom>
            <a:rect b="b" l="l" r="r" t="t"/>
            <a:pathLst>
              <a:path extrusionOk="0" h="3398" w="3791">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74"/>
          <p:cNvSpPr/>
          <p:nvPr/>
        </p:nvSpPr>
        <p:spPr>
          <a:xfrm>
            <a:off x="8643464" y="1326960"/>
            <a:ext cx="121657" cy="109135"/>
          </a:xfrm>
          <a:custGeom>
            <a:rect b="b" l="l" r="r" t="t"/>
            <a:pathLst>
              <a:path extrusionOk="0" h="3398" w="3792">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74"/>
          <p:cNvSpPr/>
          <p:nvPr/>
        </p:nvSpPr>
        <p:spPr>
          <a:xfrm>
            <a:off x="-10405" y="-6911"/>
            <a:ext cx="1394273" cy="1108375"/>
          </a:xfrm>
          <a:custGeom>
            <a:rect b="b" l="l" r="r" t="t"/>
            <a:pathLst>
              <a:path extrusionOk="0" h="34510" w="43459">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74"/>
          <p:cNvSpPr/>
          <p:nvPr/>
        </p:nvSpPr>
        <p:spPr>
          <a:xfrm>
            <a:off x="7710450" y="530327"/>
            <a:ext cx="1433536" cy="1327661"/>
          </a:xfrm>
          <a:custGeom>
            <a:rect b="b" l="l" r="r" t="t"/>
            <a:pathLst>
              <a:path extrusionOk="0" h="61480" w="66452">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74"/>
          <p:cNvSpPr/>
          <p:nvPr/>
        </p:nvSpPr>
        <p:spPr>
          <a:xfrm rot="10800000">
            <a:off x="-1739" y="2675884"/>
            <a:ext cx="747651" cy="1170972"/>
          </a:xfrm>
          <a:custGeom>
            <a:rect b="b" l="l" r="r" t="t"/>
            <a:pathLst>
              <a:path extrusionOk="0" h="36459" w="23304">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74"/>
          <p:cNvSpPr/>
          <p:nvPr/>
        </p:nvSpPr>
        <p:spPr>
          <a:xfrm rot="10800000">
            <a:off x="-1739" y="2922321"/>
            <a:ext cx="624069" cy="1181571"/>
          </a:xfrm>
          <a:custGeom>
            <a:rect b="b" l="l" r="r" t="t"/>
            <a:pathLst>
              <a:path extrusionOk="0" h="36789" w="19452">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74"/>
          <p:cNvSpPr/>
          <p:nvPr/>
        </p:nvSpPr>
        <p:spPr>
          <a:xfrm flipH="1">
            <a:off x="7436526" y="4433150"/>
            <a:ext cx="1547839" cy="711981"/>
          </a:xfrm>
          <a:custGeom>
            <a:rect b="b" l="l" r="r" t="t"/>
            <a:pathLst>
              <a:path extrusionOk="0" h="28680" w="62350">
                <a:moveTo>
                  <a:pt x="41636" y="0"/>
                </a:moveTo>
                <a:cubicBezTo>
                  <a:pt x="26782" y="0"/>
                  <a:pt x="9821" y="8724"/>
                  <a:pt x="2175" y="20436"/>
                </a:cubicBezTo>
                <a:cubicBezTo>
                  <a:pt x="1699" y="21181"/>
                  <a:pt x="1285" y="21989"/>
                  <a:pt x="953" y="22839"/>
                </a:cubicBezTo>
                <a:cubicBezTo>
                  <a:pt x="228" y="24724"/>
                  <a:pt x="0" y="26795"/>
                  <a:pt x="518" y="28680"/>
                </a:cubicBezTo>
                <a:lnTo>
                  <a:pt x="53318" y="28680"/>
                </a:lnTo>
                <a:cubicBezTo>
                  <a:pt x="55265" y="27396"/>
                  <a:pt x="57068" y="25925"/>
                  <a:pt x="58559" y="24164"/>
                </a:cubicBezTo>
                <a:cubicBezTo>
                  <a:pt x="60734" y="21616"/>
                  <a:pt x="62225" y="18426"/>
                  <a:pt x="62267" y="15071"/>
                </a:cubicBezTo>
                <a:cubicBezTo>
                  <a:pt x="62350" y="8339"/>
                  <a:pt x="56405" y="2705"/>
                  <a:pt x="49880" y="1006"/>
                </a:cubicBezTo>
                <a:cubicBezTo>
                  <a:pt x="47263" y="322"/>
                  <a:pt x="44488" y="0"/>
                  <a:pt x="41636"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74"/>
          <p:cNvSpPr/>
          <p:nvPr/>
        </p:nvSpPr>
        <p:spPr>
          <a:xfrm>
            <a:off x="1422746" y="4751853"/>
            <a:ext cx="183515" cy="147455"/>
          </a:xfrm>
          <a:custGeom>
            <a:rect b="b" l="l" r="r" t="t"/>
            <a:pathLst>
              <a:path extrusionOk="0" h="6276" w="781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74"/>
          <p:cNvSpPr/>
          <p:nvPr/>
        </p:nvSpPr>
        <p:spPr>
          <a:xfrm>
            <a:off x="1269054" y="4566503"/>
            <a:ext cx="130858" cy="120059"/>
          </a:xfrm>
          <a:custGeom>
            <a:rect b="b" l="l" r="r" t="t"/>
            <a:pathLst>
              <a:path extrusionOk="0" h="5110" w="5569">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74"/>
          <p:cNvSpPr/>
          <p:nvPr/>
        </p:nvSpPr>
        <p:spPr>
          <a:xfrm>
            <a:off x="1575099" y="4594298"/>
            <a:ext cx="144580" cy="72130"/>
          </a:xfrm>
          <a:custGeom>
            <a:rect b="b" l="l" r="r" t="t"/>
            <a:pathLst>
              <a:path extrusionOk="0" h="3070" w="6153">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74"/>
          <p:cNvSpPr/>
          <p:nvPr/>
        </p:nvSpPr>
        <p:spPr>
          <a:xfrm>
            <a:off x="1095624" y="4433147"/>
            <a:ext cx="114950" cy="73163"/>
          </a:xfrm>
          <a:custGeom>
            <a:rect b="b" l="l" r="r" t="t"/>
            <a:pathLst>
              <a:path extrusionOk="0" h="3114" w="4892">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74"/>
          <p:cNvSpPr/>
          <p:nvPr/>
        </p:nvSpPr>
        <p:spPr>
          <a:xfrm>
            <a:off x="1159442" y="4745791"/>
            <a:ext cx="70117" cy="63225"/>
          </a:xfrm>
          <a:custGeom>
            <a:rect b="b" l="l" r="r" t="t"/>
            <a:pathLst>
              <a:path extrusionOk="0" h="2691" w="2984">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bg>
      <p:bgPr>
        <a:solidFill>
          <a:schemeClr val="accent4"/>
        </a:solidFill>
      </p:bgPr>
    </p:bg>
    <p:spTree>
      <p:nvGrpSpPr>
        <p:cNvPr id="618" name="Shape 618"/>
        <p:cNvGrpSpPr/>
        <p:nvPr/>
      </p:nvGrpSpPr>
      <p:grpSpPr>
        <a:xfrm>
          <a:off x="0" y="0"/>
          <a:ext cx="0" cy="0"/>
          <a:chOff x="0" y="0"/>
          <a:chExt cx="0" cy="0"/>
        </a:xfrm>
      </p:grpSpPr>
      <p:sp>
        <p:nvSpPr>
          <p:cNvPr id="619" name="Google Shape;619;p75"/>
          <p:cNvSpPr txBox="1"/>
          <p:nvPr>
            <p:ph type="title"/>
          </p:nvPr>
        </p:nvSpPr>
        <p:spPr>
          <a:xfrm>
            <a:off x="1453896" y="411480"/>
            <a:ext cx="6272700" cy="94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p:txBody>
      </p:sp>
      <p:sp>
        <p:nvSpPr>
          <p:cNvPr id="620" name="Google Shape;620;p75"/>
          <p:cNvSpPr/>
          <p:nvPr/>
        </p:nvSpPr>
        <p:spPr>
          <a:xfrm>
            <a:off x="0" y="4008102"/>
            <a:ext cx="958346" cy="1135418"/>
          </a:xfrm>
          <a:custGeom>
            <a:rect b="b" l="l" r="r" t="t"/>
            <a:pathLst>
              <a:path extrusionOk="0" h="54686" w="46152">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75"/>
          <p:cNvSpPr/>
          <p:nvPr/>
        </p:nvSpPr>
        <p:spPr>
          <a:xfrm>
            <a:off x="-2" y="185404"/>
            <a:ext cx="1025437" cy="1611956"/>
          </a:xfrm>
          <a:custGeom>
            <a:rect b="b" l="l" r="r" t="t"/>
            <a:pathLst>
              <a:path extrusionOk="0" h="56794" w="36126">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75"/>
          <p:cNvSpPr/>
          <p:nvPr/>
        </p:nvSpPr>
        <p:spPr>
          <a:xfrm>
            <a:off x="7293266" y="248182"/>
            <a:ext cx="163346" cy="146382"/>
          </a:xfrm>
          <a:custGeom>
            <a:rect b="b" l="l" r="r" t="t"/>
            <a:pathLst>
              <a:path extrusionOk="0" h="4568" w="5097">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75"/>
          <p:cNvSpPr/>
          <p:nvPr/>
        </p:nvSpPr>
        <p:spPr>
          <a:xfrm>
            <a:off x="8493106" y="4203170"/>
            <a:ext cx="95598" cy="91488"/>
          </a:xfrm>
          <a:custGeom>
            <a:rect b="b" l="l" r="r" t="t"/>
            <a:pathLst>
              <a:path extrusionOk="0" h="2855" w="2983">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75"/>
          <p:cNvSpPr/>
          <p:nvPr/>
        </p:nvSpPr>
        <p:spPr>
          <a:xfrm>
            <a:off x="489616" y="3699790"/>
            <a:ext cx="161359" cy="144715"/>
          </a:xfrm>
          <a:custGeom>
            <a:rect b="b" l="l" r="r" t="t"/>
            <a:pathLst>
              <a:path extrusionOk="0" h="4516" w="5035">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75"/>
          <p:cNvSpPr/>
          <p:nvPr/>
        </p:nvSpPr>
        <p:spPr>
          <a:xfrm>
            <a:off x="8755649" y="1205424"/>
            <a:ext cx="161340" cy="144715"/>
          </a:xfrm>
          <a:custGeom>
            <a:rect b="b" l="l" r="r" t="t"/>
            <a:pathLst>
              <a:path extrusionOk="0" h="4516" w="5034">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75"/>
          <p:cNvSpPr/>
          <p:nvPr/>
        </p:nvSpPr>
        <p:spPr>
          <a:xfrm>
            <a:off x="5633505" y="4616876"/>
            <a:ext cx="2316968" cy="528274"/>
          </a:xfrm>
          <a:custGeom>
            <a:rect b="b" l="l" r="r" t="t"/>
            <a:pathLst>
              <a:path extrusionOk="0" h="23142" w="101499">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75"/>
          <p:cNvSpPr/>
          <p:nvPr/>
        </p:nvSpPr>
        <p:spPr>
          <a:xfrm>
            <a:off x="1169424" y="4616868"/>
            <a:ext cx="205809" cy="217938"/>
          </a:xfrm>
          <a:custGeom>
            <a:rect b="b" l="l" r="r" t="t"/>
            <a:pathLst>
              <a:path extrusionOk="0" h="6801" w="6422">
                <a:moveTo>
                  <a:pt x="3816" y="1"/>
                </a:moveTo>
                <a:cubicBezTo>
                  <a:pt x="3309" y="1"/>
                  <a:pt x="2838" y="338"/>
                  <a:pt x="2258" y="733"/>
                </a:cubicBezTo>
                <a:cubicBezTo>
                  <a:pt x="1119" y="1521"/>
                  <a:pt x="0" y="2577"/>
                  <a:pt x="104" y="3903"/>
                </a:cubicBezTo>
                <a:cubicBezTo>
                  <a:pt x="124" y="4193"/>
                  <a:pt x="207" y="4483"/>
                  <a:pt x="352" y="4793"/>
                </a:cubicBezTo>
                <a:cubicBezTo>
                  <a:pt x="888" y="5973"/>
                  <a:pt x="1809" y="6801"/>
                  <a:pt x="2939" y="6801"/>
                </a:cubicBezTo>
                <a:cubicBezTo>
                  <a:pt x="3338" y="6801"/>
                  <a:pt x="3762" y="6698"/>
                  <a:pt x="4205" y="6471"/>
                </a:cubicBezTo>
                <a:cubicBezTo>
                  <a:pt x="5303" y="5933"/>
                  <a:pt x="6318" y="5208"/>
                  <a:pt x="6380" y="3882"/>
                </a:cubicBezTo>
                <a:cubicBezTo>
                  <a:pt x="6421" y="2805"/>
                  <a:pt x="5676" y="1106"/>
                  <a:pt x="4744" y="381"/>
                </a:cubicBezTo>
                <a:cubicBezTo>
                  <a:pt x="4405" y="110"/>
                  <a:pt x="4105" y="1"/>
                  <a:pt x="381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75"/>
          <p:cNvSpPr/>
          <p:nvPr/>
        </p:nvSpPr>
        <p:spPr>
          <a:xfrm>
            <a:off x="1546774" y="4834790"/>
            <a:ext cx="119537" cy="130615"/>
          </a:xfrm>
          <a:custGeom>
            <a:rect b="b" l="l" r="r" t="t"/>
            <a:pathLst>
              <a:path extrusionOk="0" h="4076" w="3730">
                <a:moveTo>
                  <a:pt x="1798" y="1"/>
                </a:moveTo>
                <a:cubicBezTo>
                  <a:pt x="864" y="1"/>
                  <a:pt x="311" y="2004"/>
                  <a:pt x="1" y="3196"/>
                </a:cubicBezTo>
                <a:cubicBezTo>
                  <a:pt x="49" y="3850"/>
                  <a:pt x="387" y="4075"/>
                  <a:pt x="800" y="4075"/>
                </a:cubicBezTo>
                <a:cubicBezTo>
                  <a:pt x="1276" y="4075"/>
                  <a:pt x="1853" y="3775"/>
                  <a:pt x="2197" y="3486"/>
                </a:cubicBezTo>
                <a:cubicBezTo>
                  <a:pt x="3067" y="2740"/>
                  <a:pt x="3729" y="1933"/>
                  <a:pt x="2880" y="793"/>
                </a:cubicBezTo>
                <a:cubicBezTo>
                  <a:pt x="2472" y="229"/>
                  <a:pt x="2114" y="1"/>
                  <a:pt x="1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75"/>
          <p:cNvSpPr/>
          <p:nvPr/>
        </p:nvSpPr>
        <p:spPr>
          <a:xfrm>
            <a:off x="7968438" y="3"/>
            <a:ext cx="1034376" cy="1135386"/>
          </a:xfrm>
          <a:custGeom>
            <a:rect b="b" l="l" r="r" t="t"/>
            <a:pathLst>
              <a:path extrusionOk="0" h="45230" w="41202">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0" name="Google Shape;630;p75"/>
          <p:cNvGrpSpPr/>
          <p:nvPr/>
        </p:nvGrpSpPr>
        <p:grpSpPr>
          <a:xfrm>
            <a:off x="1546774" y="88236"/>
            <a:ext cx="509835" cy="466288"/>
            <a:chOff x="5177300" y="2314950"/>
            <a:chExt cx="341575" cy="312400"/>
          </a:xfrm>
        </p:grpSpPr>
        <p:sp>
          <p:nvSpPr>
            <p:cNvPr id="631" name="Google Shape;631;p75"/>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75"/>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75"/>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75"/>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75"/>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6" name="Google Shape;636;p75"/>
          <p:cNvSpPr/>
          <p:nvPr/>
        </p:nvSpPr>
        <p:spPr>
          <a:xfrm rot="5400000">
            <a:off x="7425303" y="2050006"/>
            <a:ext cx="2393912" cy="1043496"/>
          </a:xfrm>
          <a:custGeom>
            <a:rect b="b" l="l" r="r" t="t"/>
            <a:pathLst>
              <a:path extrusionOk="0" h="32447" w="74426">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75"/>
          <p:cNvSpPr txBox="1"/>
          <p:nvPr>
            <p:ph idx="1" type="subTitle"/>
          </p:nvPr>
        </p:nvSpPr>
        <p:spPr>
          <a:xfrm>
            <a:off x="1453896" y="1654960"/>
            <a:ext cx="6272700" cy="1206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Nunito SemiBold"/>
                <a:ea typeface="Nunito SemiBold"/>
                <a:cs typeface="Nunito SemiBold"/>
                <a:sym typeface="Nunito SemiBol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Nunito SemiBold"/>
                <a:ea typeface="Nunito SemiBold"/>
                <a:cs typeface="Nunito SemiBold"/>
                <a:sym typeface="Nunito SemiBol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Nunito SemiBold"/>
                <a:ea typeface="Nunito SemiBold"/>
                <a:cs typeface="Nunito SemiBold"/>
                <a:sym typeface="Nunito SemiBol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Nunito SemiBold"/>
                <a:ea typeface="Nunito SemiBold"/>
                <a:cs typeface="Nunito SemiBold"/>
                <a:sym typeface="Nunito SemiBol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Nunito SemiBold"/>
                <a:ea typeface="Nunito SemiBold"/>
                <a:cs typeface="Nunito SemiBold"/>
                <a:sym typeface="Nunito SemiBol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Nunito SemiBold"/>
                <a:ea typeface="Nunito SemiBold"/>
                <a:cs typeface="Nunito SemiBold"/>
                <a:sym typeface="Nunito SemiBol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Nunito SemiBold"/>
                <a:ea typeface="Nunito SemiBold"/>
                <a:cs typeface="Nunito SemiBold"/>
                <a:sym typeface="Nunito SemiBol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Nunito SemiBold"/>
                <a:ea typeface="Nunito SemiBold"/>
                <a:cs typeface="Nunito SemiBold"/>
                <a:sym typeface="Nunito SemiBol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Nunito SemiBold"/>
                <a:ea typeface="Nunito SemiBold"/>
                <a:cs typeface="Nunito SemiBold"/>
                <a:sym typeface="Nunito SemiBold"/>
              </a:defRPr>
            </a:lvl9pPr>
          </a:lstStyle>
          <a:p/>
        </p:txBody>
      </p:sp>
      <p:sp>
        <p:nvSpPr>
          <p:cNvPr id="638" name="Google Shape;638;p75"/>
          <p:cNvSpPr txBox="1"/>
          <p:nvPr/>
        </p:nvSpPr>
        <p:spPr>
          <a:xfrm>
            <a:off x="1966800" y="3644625"/>
            <a:ext cx="5210400" cy="73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1" i="0" lang="en" sz="1200" u="none" cap="none" strike="noStrike">
                <a:solidFill>
                  <a:schemeClr val="accent3"/>
                </a:solidFill>
                <a:latin typeface="Nunito"/>
                <a:ea typeface="Nunito"/>
                <a:cs typeface="Nunito"/>
                <a:sym typeface="Nunito"/>
              </a:rPr>
              <a:t>CREDITS:</a:t>
            </a:r>
            <a:r>
              <a:rPr b="0" i="0" lang="en" sz="1200" u="none" cap="none" strike="noStrike">
                <a:solidFill>
                  <a:schemeClr val="dk1"/>
                </a:solidFill>
                <a:latin typeface="Nunito"/>
                <a:ea typeface="Nunito"/>
                <a:cs typeface="Nunito"/>
                <a:sym typeface="Nunito"/>
              </a:rPr>
              <a:t> This presentation template was created by </a:t>
            </a:r>
            <a:r>
              <a:rPr b="1" i="0" lang="en" sz="1200" u="none" cap="none" strike="noStrike">
                <a:solidFill>
                  <a:schemeClr val="accent3"/>
                </a:solidFill>
                <a:uFill>
                  <a:noFill/>
                </a:uFill>
                <a:latin typeface="Nunito"/>
                <a:ea typeface="Nunito"/>
                <a:cs typeface="Nunito"/>
                <a:sym typeface="Nunito"/>
                <a:hlinkClick r:id="rId2">
                  <a:extLst>
                    <a:ext uri="{A12FA001-AC4F-418D-AE19-62706E023703}">
                      <ahyp:hlinkClr val="tx"/>
                    </a:ext>
                  </a:extLst>
                </a:hlinkClick>
              </a:rPr>
              <a:t>Slidesgo</a:t>
            </a:r>
            <a:r>
              <a:rPr b="0" i="0" lang="en" sz="1200" u="none" cap="none" strike="noStrike">
                <a:solidFill>
                  <a:schemeClr val="dk1"/>
                </a:solidFill>
                <a:latin typeface="Nunito"/>
                <a:ea typeface="Nunito"/>
                <a:cs typeface="Nunito"/>
                <a:sym typeface="Nunito"/>
              </a:rPr>
              <a:t>, including icons by </a:t>
            </a:r>
            <a:r>
              <a:rPr b="1" i="0" lang="en" sz="1200" u="none" cap="none" strike="noStrike">
                <a:solidFill>
                  <a:schemeClr val="accent3"/>
                </a:solidFill>
                <a:uFill>
                  <a:noFill/>
                </a:uFill>
                <a:latin typeface="Nunito"/>
                <a:ea typeface="Nunito"/>
                <a:cs typeface="Nunito"/>
                <a:sym typeface="Nunito"/>
                <a:hlinkClick r:id="rId3">
                  <a:extLst>
                    <a:ext uri="{A12FA001-AC4F-418D-AE19-62706E023703}">
                      <ahyp:hlinkClr val="tx"/>
                    </a:ext>
                  </a:extLst>
                </a:hlinkClick>
              </a:rPr>
              <a:t>Flaticon</a:t>
            </a:r>
            <a:r>
              <a:rPr b="0" i="0" lang="en" sz="1200" u="none" cap="none" strike="noStrike">
                <a:solidFill>
                  <a:schemeClr val="dk1"/>
                </a:solidFill>
                <a:latin typeface="Nunito"/>
                <a:ea typeface="Nunito"/>
                <a:cs typeface="Nunito"/>
                <a:sym typeface="Nunito"/>
              </a:rPr>
              <a:t>, infographics &amp; images by </a:t>
            </a:r>
            <a:r>
              <a:rPr b="1" i="0" lang="en" sz="1200" u="none" cap="none" strike="noStrike">
                <a:solidFill>
                  <a:schemeClr val="accent3"/>
                </a:solidFill>
                <a:uFill>
                  <a:noFill/>
                </a:uFill>
                <a:latin typeface="Nunito"/>
                <a:ea typeface="Nunito"/>
                <a:cs typeface="Nunito"/>
                <a:sym typeface="Nunito"/>
                <a:hlinkClick r:id="rId4">
                  <a:extLst>
                    <a:ext uri="{A12FA001-AC4F-418D-AE19-62706E023703}">
                      <ahyp:hlinkClr val="tx"/>
                    </a:ext>
                  </a:extLst>
                </a:hlinkClick>
              </a:rPr>
              <a:t>Freepik</a:t>
            </a:r>
            <a:r>
              <a:rPr b="0" i="0" lang="en" sz="1200" u="none" cap="none" strike="noStrike">
                <a:solidFill>
                  <a:schemeClr val="dk1"/>
                </a:solidFill>
                <a:latin typeface="Nunito"/>
                <a:ea typeface="Nunito"/>
                <a:cs typeface="Nunito"/>
                <a:sym typeface="Nunito"/>
              </a:rPr>
              <a:t> and illustrations by </a:t>
            </a:r>
            <a:r>
              <a:rPr b="1" i="0" lang="en" sz="1200" u="none" cap="none" strike="noStrike">
                <a:solidFill>
                  <a:schemeClr val="accent3"/>
                </a:solidFill>
                <a:uFill>
                  <a:noFill/>
                </a:uFill>
                <a:latin typeface="Nunito"/>
                <a:ea typeface="Nunito"/>
                <a:cs typeface="Nunito"/>
                <a:sym typeface="Nunito"/>
                <a:hlinkClick r:id="rId5">
                  <a:extLst>
                    <a:ext uri="{A12FA001-AC4F-418D-AE19-62706E023703}">
                      <ahyp:hlinkClr val="tx"/>
                    </a:ext>
                  </a:extLst>
                </a:hlinkClick>
              </a:rPr>
              <a:t>Stories</a:t>
            </a:r>
            <a:endParaRPr b="1" i="0" sz="1200" u="none" cap="none" strike="noStrike">
              <a:solidFill>
                <a:schemeClr val="accent3"/>
              </a:solidFill>
              <a:latin typeface="Nunito"/>
              <a:ea typeface="Nunito"/>
              <a:cs typeface="Nunito"/>
              <a:sym typeface="Nunito"/>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bg>
      <p:bgPr>
        <a:solidFill>
          <a:schemeClr val="accent1"/>
        </a:solidFill>
      </p:bgPr>
    </p:bg>
    <p:spTree>
      <p:nvGrpSpPr>
        <p:cNvPr id="639" name="Shape 639"/>
        <p:cNvGrpSpPr/>
        <p:nvPr/>
      </p:nvGrpSpPr>
      <p:grpSpPr>
        <a:xfrm>
          <a:off x="0" y="0"/>
          <a:ext cx="0" cy="0"/>
          <a:chOff x="0" y="0"/>
          <a:chExt cx="0" cy="0"/>
        </a:xfrm>
      </p:grpSpPr>
      <p:sp>
        <p:nvSpPr>
          <p:cNvPr id="640" name="Google Shape;640;p76"/>
          <p:cNvSpPr txBox="1"/>
          <p:nvPr>
            <p:ph type="title"/>
          </p:nvPr>
        </p:nvSpPr>
        <p:spPr>
          <a:xfrm>
            <a:off x="1589121" y="1307648"/>
            <a:ext cx="30657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641" name="Google Shape;641;p76"/>
          <p:cNvSpPr txBox="1"/>
          <p:nvPr>
            <p:ph idx="1" type="body"/>
          </p:nvPr>
        </p:nvSpPr>
        <p:spPr>
          <a:xfrm>
            <a:off x="1664208" y="2212848"/>
            <a:ext cx="3127200" cy="12162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595959"/>
              </a:buClr>
              <a:buSzPts val="1400"/>
              <a:buFont typeface="Nunito"/>
              <a:buChar char="●"/>
              <a:defRPr b="0" i="0" sz="1400" u="none" cap="none" strike="noStrike">
                <a:solidFill>
                  <a:srgbClr val="595959"/>
                </a:solidFill>
                <a:latin typeface="Nunito"/>
                <a:ea typeface="Nunito"/>
                <a:cs typeface="Nunito"/>
                <a:sym typeface="Nunito"/>
              </a:defRPr>
            </a:lvl1pPr>
            <a:lvl2pPr indent="-317500" lvl="1" marL="914400" marR="0" rtl="0" algn="l">
              <a:lnSpc>
                <a:spcPct val="100000"/>
              </a:lnSpc>
              <a:spcBef>
                <a:spcPts val="0"/>
              </a:spcBef>
              <a:spcAft>
                <a:spcPts val="0"/>
              </a:spcAft>
              <a:buClr>
                <a:srgbClr val="595959"/>
              </a:buClr>
              <a:buSzPts val="1400"/>
              <a:buFont typeface="Nunito"/>
              <a:buChar char="○"/>
              <a:defRPr b="0" i="0" sz="1400" u="none" cap="none" strike="noStrike">
                <a:solidFill>
                  <a:srgbClr val="595959"/>
                </a:solidFill>
                <a:latin typeface="Nunito"/>
                <a:ea typeface="Nunito"/>
                <a:cs typeface="Nunito"/>
                <a:sym typeface="Nunito"/>
              </a:defRPr>
            </a:lvl2pPr>
            <a:lvl3pPr indent="-317500" lvl="2" marL="1371600" marR="0" rtl="0" algn="l">
              <a:lnSpc>
                <a:spcPct val="100000"/>
              </a:lnSpc>
              <a:spcBef>
                <a:spcPts val="0"/>
              </a:spcBef>
              <a:spcAft>
                <a:spcPts val="0"/>
              </a:spcAft>
              <a:buClr>
                <a:srgbClr val="595959"/>
              </a:buClr>
              <a:buSzPts val="1400"/>
              <a:buFont typeface="Nunito"/>
              <a:buChar char="■"/>
              <a:defRPr b="0" i="0" sz="1400" u="none" cap="none" strike="noStrike">
                <a:solidFill>
                  <a:srgbClr val="595959"/>
                </a:solidFill>
                <a:latin typeface="Nunito"/>
                <a:ea typeface="Nunito"/>
                <a:cs typeface="Nunito"/>
                <a:sym typeface="Nunito"/>
              </a:defRPr>
            </a:lvl3pPr>
            <a:lvl4pPr indent="-317500" lvl="3" marL="1828800" marR="0" rtl="0" algn="l">
              <a:lnSpc>
                <a:spcPct val="100000"/>
              </a:lnSpc>
              <a:spcBef>
                <a:spcPts val="0"/>
              </a:spcBef>
              <a:spcAft>
                <a:spcPts val="0"/>
              </a:spcAft>
              <a:buClr>
                <a:srgbClr val="595959"/>
              </a:buClr>
              <a:buSzPts val="1400"/>
              <a:buFont typeface="Nunito"/>
              <a:buChar char="●"/>
              <a:defRPr b="0" i="0" sz="1400" u="none" cap="none" strike="noStrike">
                <a:solidFill>
                  <a:srgbClr val="595959"/>
                </a:solidFill>
                <a:latin typeface="Nunito"/>
                <a:ea typeface="Nunito"/>
                <a:cs typeface="Nunito"/>
                <a:sym typeface="Nunito"/>
              </a:defRPr>
            </a:lvl4pPr>
            <a:lvl5pPr indent="-317500" lvl="4" marL="2286000" marR="0" rtl="0" algn="l">
              <a:lnSpc>
                <a:spcPct val="100000"/>
              </a:lnSpc>
              <a:spcBef>
                <a:spcPts val="0"/>
              </a:spcBef>
              <a:spcAft>
                <a:spcPts val="0"/>
              </a:spcAft>
              <a:buClr>
                <a:srgbClr val="595959"/>
              </a:buClr>
              <a:buSzPts val="1400"/>
              <a:buFont typeface="Nunito"/>
              <a:buChar char="○"/>
              <a:defRPr b="0" i="0" sz="1400" u="none" cap="none" strike="noStrike">
                <a:solidFill>
                  <a:srgbClr val="595959"/>
                </a:solidFill>
                <a:latin typeface="Nunito"/>
                <a:ea typeface="Nunito"/>
                <a:cs typeface="Nunito"/>
                <a:sym typeface="Nunito"/>
              </a:defRPr>
            </a:lvl5pPr>
            <a:lvl6pPr indent="-317500" lvl="5" marL="2743200" marR="0" rtl="0" algn="l">
              <a:lnSpc>
                <a:spcPct val="100000"/>
              </a:lnSpc>
              <a:spcBef>
                <a:spcPts val="0"/>
              </a:spcBef>
              <a:spcAft>
                <a:spcPts val="0"/>
              </a:spcAft>
              <a:buClr>
                <a:srgbClr val="595959"/>
              </a:buClr>
              <a:buSzPts val="1400"/>
              <a:buFont typeface="Nunito"/>
              <a:buChar char="■"/>
              <a:defRPr b="0" i="0" sz="1400" u="none" cap="none" strike="noStrike">
                <a:solidFill>
                  <a:srgbClr val="595959"/>
                </a:solidFill>
                <a:latin typeface="Nunito"/>
                <a:ea typeface="Nunito"/>
                <a:cs typeface="Nunito"/>
                <a:sym typeface="Nunito"/>
              </a:defRPr>
            </a:lvl6pPr>
            <a:lvl7pPr indent="-317500" lvl="6" marL="3200400" marR="0" rtl="0" algn="l">
              <a:lnSpc>
                <a:spcPct val="100000"/>
              </a:lnSpc>
              <a:spcBef>
                <a:spcPts val="0"/>
              </a:spcBef>
              <a:spcAft>
                <a:spcPts val="0"/>
              </a:spcAft>
              <a:buClr>
                <a:srgbClr val="595959"/>
              </a:buClr>
              <a:buSzPts val="1400"/>
              <a:buFont typeface="Nunito"/>
              <a:buChar char="●"/>
              <a:defRPr b="0" i="0" sz="1400" u="none" cap="none" strike="noStrike">
                <a:solidFill>
                  <a:srgbClr val="595959"/>
                </a:solidFill>
                <a:latin typeface="Nunito"/>
                <a:ea typeface="Nunito"/>
                <a:cs typeface="Nunito"/>
                <a:sym typeface="Nunito"/>
              </a:defRPr>
            </a:lvl7pPr>
            <a:lvl8pPr indent="-317500" lvl="7" marL="3657600" marR="0" rtl="0" algn="l">
              <a:lnSpc>
                <a:spcPct val="100000"/>
              </a:lnSpc>
              <a:spcBef>
                <a:spcPts val="0"/>
              </a:spcBef>
              <a:spcAft>
                <a:spcPts val="0"/>
              </a:spcAft>
              <a:buClr>
                <a:srgbClr val="595959"/>
              </a:buClr>
              <a:buSzPts val="1400"/>
              <a:buFont typeface="Nunito"/>
              <a:buChar char="○"/>
              <a:defRPr b="0" i="0" sz="1400" u="none" cap="none" strike="noStrike">
                <a:solidFill>
                  <a:srgbClr val="595959"/>
                </a:solidFill>
                <a:latin typeface="Nunito"/>
                <a:ea typeface="Nunito"/>
                <a:cs typeface="Nunito"/>
                <a:sym typeface="Nunito"/>
              </a:defRPr>
            </a:lvl8pPr>
            <a:lvl9pPr indent="-317500" lvl="8" marL="4114800" marR="0" rtl="0" algn="l">
              <a:lnSpc>
                <a:spcPct val="100000"/>
              </a:lnSpc>
              <a:spcBef>
                <a:spcPts val="0"/>
              </a:spcBef>
              <a:spcAft>
                <a:spcPts val="0"/>
              </a:spcAft>
              <a:buClr>
                <a:srgbClr val="595959"/>
              </a:buClr>
              <a:buSzPts val="1400"/>
              <a:buFont typeface="Nunito"/>
              <a:buChar char="■"/>
              <a:defRPr b="0" i="0" sz="1400" u="none" cap="none" strike="noStrike">
                <a:solidFill>
                  <a:srgbClr val="595959"/>
                </a:solidFill>
                <a:latin typeface="Nunito"/>
                <a:ea typeface="Nunito"/>
                <a:cs typeface="Nunito"/>
                <a:sym typeface="Nunito"/>
              </a:defRPr>
            </a:lvl9pPr>
          </a:lstStyle>
          <a:p/>
        </p:txBody>
      </p:sp>
      <p:sp>
        <p:nvSpPr>
          <p:cNvPr id="642" name="Google Shape;642;p76"/>
          <p:cNvSpPr/>
          <p:nvPr/>
        </p:nvSpPr>
        <p:spPr>
          <a:xfrm rot="5400000">
            <a:off x="8203294" y="2117903"/>
            <a:ext cx="1310270" cy="571148"/>
          </a:xfrm>
          <a:custGeom>
            <a:rect b="b" l="l" r="r" t="t"/>
            <a:pathLst>
              <a:path extrusionOk="0" h="32447" w="74426">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76"/>
          <p:cNvSpPr/>
          <p:nvPr/>
        </p:nvSpPr>
        <p:spPr>
          <a:xfrm>
            <a:off x="-352" y="-7961"/>
            <a:ext cx="846632" cy="1041291"/>
          </a:xfrm>
          <a:custGeom>
            <a:rect b="b" l="l" r="r" t="t"/>
            <a:pathLst>
              <a:path extrusionOk="0" h="49942" w="40601">
                <a:moveTo>
                  <a:pt x="34904" y="0"/>
                </a:moveTo>
                <a:cubicBezTo>
                  <a:pt x="37369" y="2216"/>
                  <a:pt x="38674" y="4557"/>
                  <a:pt x="38881" y="7167"/>
                </a:cubicBezTo>
                <a:cubicBezTo>
                  <a:pt x="39357" y="13029"/>
                  <a:pt x="33930" y="19202"/>
                  <a:pt x="29580" y="24173"/>
                </a:cubicBezTo>
                <a:lnTo>
                  <a:pt x="29352" y="24422"/>
                </a:lnTo>
                <a:cubicBezTo>
                  <a:pt x="24174" y="30325"/>
                  <a:pt x="18809" y="35504"/>
                  <a:pt x="13382" y="39792"/>
                </a:cubicBezTo>
                <a:cubicBezTo>
                  <a:pt x="8970" y="43313"/>
                  <a:pt x="4475" y="46254"/>
                  <a:pt x="1" y="48595"/>
                </a:cubicBezTo>
                <a:lnTo>
                  <a:pt x="1" y="49941"/>
                </a:lnTo>
                <a:cubicBezTo>
                  <a:pt x="4744" y="47518"/>
                  <a:pt x="9467" y="44452"/>
                  <a:pt x="14128" y="40744"/>
                </a:cubicBezTo>
                <a:cubicBezTo>
                  <a:pt x="19617" y="36415"/>
                  <a:pt x="25044" y="31175"/>
                  <a:pt x="30264" y="25230"/>
                </a:cubicBezTo>
                <a:lnTo>
                  <a:pt x="30492" y="24960"/>
                </a:lnTo>
                <a:cubicBezTo>
                  <a:pt x="34987" y="19823"/>
                  <a:pt x="40600" y="13443"/>
                  <a:pt x="40082" y="7063"/>
                </a:cubicBezTo>
                <a:cubicBezTo>
                  <a:pt x="39896" y="4536"/>
                  <a:pt x="38736" y="2175"/>
                  <a:pt x="366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4" name="Google Shape;644;p76"/>
          <p:cNvGrpSpPr/>
          <p:nvPr/>
        </p:nvGrpSpPr>
        <p:grpSpPr>
          <a:xfrm rot="-7199998">
            <a:off x="8314692" y="2703201"/>
            <a:ext cx="626176" cy="572692"/>
            <a:chOff x="5177300" y="2314950"/>
            <a:chExt cx="341575" cy="312400"/>
          </a:xfrm>
        </p:grpSpPr>
        <p:sp>
          <p:nvSpPr>
            <p:cNvPr id="645" name="Google Shape;645;p76"/>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76"/>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76"/>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76"/>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76"/>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0" name="Google Shape;650;p76"/>
          <p:cNvSpPr/>
          <p:nvPr/>
        </p:nvSpPr>
        <p:spPr>
          <a:xfrm rot="10800000">
            <a:off x="-358" y="3196916"/>
            <a:ext cx="623145" cy="1178536"/>
          </a:xfrm>
          <a:custGeom>
            <a:rect b="b" l="l" r="r" t="t"/>
            <a:pathLst>
              <a:path extrusionOk="0" h="36789" w="19452">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1" name="Google Shape;651;p76"/>
          <p:cNvGrpSpPr/>
          <p:nvPr/>
        </p:nvGrpSpPr>
        <p:grpSpPr>
          <a:xfrm rot="8636073">
            <a:off x="213099" y="3135526"/>
            <a:ext cx="498749" cy="456124"/>
            <a:chOff x="5177300" y="2314950"/>
            <a:chExt cx="341575" cy="312400"/>
          </a:xfrm>
        </p:grpSpPr>
        <p:sp>
          <p:nvSpPr>
            <p:cNvPr id="652" name="Google Shape;652;p76"/>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76"/>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76"/>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76"/>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76"/>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7" name="Google Shape;657;p76"/>
          <p:cNvGrpSpPr/>
          <p:nvPr/>
        </p:nvGrpSpPr>
        <p:grpSpPr>
          <a:xfrm>
            <a:off x="7339365" y="-6012"/>
            <a:ext cx="1530964" cy="919336"/>
            <a:chOff x="2960200" y="1284875"/>
            <a:chExt cx="3360325" cy="2018300"/>
          </a:xfrm>
        </p:grpSpPr>
        <p:sp>
          <p:nvSpPr>
            <p:cNvPr id="658" name="Google Shape;658;p76"/>
            <p:cNvSpPr/>
            <p:nvPr/>
          </p:nvSpPr>
          <p:spPr>
            <a:xfrm>
              <a:off x="2960200" y="1284875"/>
              <a:ext cx="3360325" cy="2018300"/>
            </a:xfrm>
            <a:custGeom>
              <a:rect b="b" l="l" r="r" t="t"/>
              <a:pathLst>
                <a:path extrusionOk="0" h="80732" w="134413">
                  <a:moveTo>
                    <a:pt x="722" y="0"/>
                  </a:moveTo>
                  <a:cubicBezTo>
                    <a:pt x="223" y="2442"/>
                    <a:pt x="1" y="4995"/>
                    <a:pt x="56" y="7658"/>
                  </a:cubicBezTo>
                  <a:cubicBezTo>
                    <a:pt x="223" y="18203"/>
                    <a:pt x="5106" y="21976"/>
                    <a:pt x="11266" y="26693"/>
                  </a:cubicBezTo>
                  <a:cubicBezTo>
                    <a:pt x="12876" y="27914"/>
                    <a:pt x="14596" y="29246"/>
                    <a:pt x="16372" y="30745"/>
                  </a:cubicBezTo>
                  <a:cubicBezTo>
                    <a:pt x="24752" y="38015"/>
                    <a:pt x="27804" y="45618"/>
                    <a:pt x="31689" y="55218"/>
                  </a:cubicBezTo>
                  <a:cubicBezTo>
                    <a:pt x="32466" y="57161"/>
                    <a:pt x="33298" y="59159"/>
                    <a:pt x="34186" y="61212"/>
                  </a:cubicBezTo>
                  <a:cubicBezTo>
                    <a:pt x="39125" y="72866"/>
                    <a:pt x="48948" y="79969"/>
                    <a:pt x="60991" y="80635"/>
                  </a:cubicBezTo>
                  <a:cubicBezTo>
                    <a:pt x="61157" y="80691"/>
                    <a:pt x="61268" y="80691"/>
                    <a:pt x="61435" y="80691"/>
                  </a:cubicBezTo>
                  <a:cubicBezTo>
                    <a:pt x="62024" y="80718"/>
                    <a:pt x="62620" y="80731"/>
                    <a:pt x="63220" y="80731"/>
                  </a:cubicBezTo>
                  <a:cubicBezTo>
                    <a:pt x="77442" y="80731"/>
                    <a:pt x="94663" y="73319"/>
                    <a:pt x="104833" y="65652"/>
                  </a:cubicBezTo>
                  <a:cubicBezTo>
                    <a:pt x="115710" y="57383"/>
                    <a:pt x="127642" y="47282"/>
                    <a:pt x="131305" y="31522"/>
                  </a:cubicBezTo>
                  <a:cubicBezTo>
                    <a:pt x="134412" y="18147"/>
                    <a:pt x="125422" y="7825"/>
                    <a:pt x="114212" y="0"/>
                  </a:cubicBezTo>
                  <a:lnTo>
                    <a:pt x="112602" y="0"/>
                  </a:lnTo>
                  <a:cubicBezTo>
                    <a:pt x="124035" y="7769"/>
                    <a:pt x="133469" y="18036"/>
                    <a:pt x="130417" y="31300"/>
                  </a:cubicBezTo>
                  <a:cubicBezTo>
                    <a:pt x="126809" y="46783"/>
                    <a:pt x="115044" y="56772"/>
                    <a:pt x="104278" y="64875"/>
                  </a:cubicBezTo>
                  <a:cubicBezTo>
                    <a:pt x="94181" y="72540"/>
                    <a:pt x="77185" y="79802"/>
                    <a:pt x="63123" y="79802"/>
                  </a:cubicBezTo>
                  <a:cubicBezTo>
                    <a:pt x="62423" y="79802"/>
                    <a:pt x="61731" y="79784"/>
                    <a:pt x="61046" y="79747"/>
                  </a:cubicBezTo>
                  <a:cubicBezTo>
                    <a:pt x="49337" y="79082"/>
                    <a:pt x="39847" y="72200"/>
                    <a:pt x="35019" y="60879"/>
                  </a:cubicBezTo>
                  <a:cubicBezTo>
                    <a:pt x="34131" y="58770"/>
                    <a:pt x="33354" y="56772"/>
                    <a:pt x="32577" y="54885"/>
                  </a:cubicBezTo>
                  <a:cubicBezTo>
                    <a:pt x="28637" y="45118"/>
                    <a:pt x="25529" y="37460"/>
                    <a:pt x="16982" y="30079"/>
                  </a:cubicBezTo>
                  <a:cubicBezTo>
                    <a:pt x="15207" y="28525"/>
                    <a:pt x="13486" y="27193"/>
                    <a:pt x="11821" y="25917"/>
                  </a:cubicBezTo>
                  <a:cubicBezTo>
                    <a:pt x="5606" y="21199"/>
                    <a:pt x="1110" y="17759"/>
                    <a:pt x="1000" y="7658"/>
                  </a:cubicBezTo>
                  <a:cubicBezTo>
                    <a:pt x="944" y="4995"/>
                    <a:pt x="1166" y="2442"/>
                    <a:pt x="16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76"/>
            <p:cNvSpPr/>
            <p:nvPr/>
          </p:nvSpPr>
          <p:spPr>
            <a:xfrm>
              <a:off x="3366700" y="1284875"/>
              <a:ext cx="2491825" cy="1640725"/>
            </a:xfrm>
            <a:custGeom>
              <a:rect b="b" l="l" r="r" t="t"/>
              <a:pathLst>
                <a:path extrusionOk="0" h="65629" w="99673">
                  <a:moveTo>
                    <a:pt x="2942" y="0"/>
                  </a:moveTo>
                  <a:cubicBezTo>
                    <a:pt x="889" y="3885"/>
                    <a:pt x="1" y="8269"/>
                    <a:pt x="334" y="13153"/>
                  </a:cubicBezTo>
                  <a:cubicBezTo>
                    <a:pt x="389" y="14040"/>
                    <a:pt x="500" y="14873"/>
                    <a:pt x="667" y="15650"/>
                  </a:cubicBezTo>
                  <a:cubicBezTo>
                    <a:pt x="1666" y="21255"/>
                    <a:pt x="4774" y="23752"/>
                    <a:pt x="8714" y="26860"/>
                  </a:cubicBezTo>
                  <a:cubicBezTo>
                    <a:pt x="9879" y="27803"/>
                    <a:pt x="11045" y="28691"/>
                    <a:pt x="12266" y="29801"/>
                  </a:cubicBezTo>
                  <a:cubicBezTo>
                    <a:pt x="18148" y="35018"/>
                    <a:pt x="20479" y="40456"/>
                    <a:pt x="23420" y="47282"/>
                  </a:cubicBezTo>
                  <a:cubicBezTo>
                    <a:pt x="24031" y="48614"/>
                    <a:pt x="24641" y="50057"/>
                    <a:pt x="25252" y="51500"/>
                  </a:cubicBezTo>
                  <a:cubicBezTo>
                    <a:pt x="29025" y="59769"/>
                    <a:pt x="36074" y="64875"/>
                    <a:pt x="44675" y="65596"/>
                  </a:cubicBezTo>
                  <a:lnTo>
                    <a:pt x="45563" y="65596"/>
                  </a:lnTo>
                  <a:cubicBezTo>
                    <a:pt x="46018" y="65618"/>
                    <a:pt x="46477" y="65629"/>
                    <a:pt x="46941" y="65629"/>
                  </a:cubicBezTo>
                  <a:cubicBezTo>
                    <a:pt x="56955" y="65629"/>
                    <a:pt x="68991" y="60593"/>
                    <a:pt x="76364" y="55607"/>
                  </a:cubicBezTo>
                  <a:cubicBezTo>
                    <a:pt x="84577" y="50057"/>
                    <a:pt x="94345" y="42177"/>
                    <a:pt x="97175" y="29968"/>
                  </a:cubicBezTo>
                  <a:cubicBezTo>
                    <a:pt x="99672" y="19424"/>
                    <a:pt x="93013" y="9490"/>
                    <a:pt x="77418" y="444"/>
                  </a:cubicBezTo>
                  <a:cubicBezTo>
                    <a:pt x="77141" y="277"/>
                    <a:pt x="76863" y="166"/>
                    <a:pt x="76586" y="0"/>
                  </a:cubicBezTo>
                  <a:lnTo>
                    <a:pt x="74699" y="0"/>
                  </a:lnTo>
                  <a:cubicBezTo>
                    <a:pt x="75420" y="388"/>
                    <a:pt x="76197" y="832"/>
                    <a:pt x="76919" y="1276"/>
                  </a:cubicBezTo>
                  <a:cubicBezTo>
                    <a:pt x="92125" y="10045"/>
                    <a:pt x="98673" y="19646"/>
                    <a:pt x="96287" y="29801"/>
                  </a:cubicBezTo>
                  <a:cubicBezTo>
                    <a:pt x="93512" y="41622"/>
                    <a:pt x="83911" y="49391"/>
                    <a:pt x="75864" y="54830"/>
                  </a:cubicBezTo>
                  <a:cubicBezTo>
                    <a:pt x="68554" y="59755"/>
                    <a:pt x="56692" y="64728"/>
                    <a:pt x="46837" y="64728"/>
                  </a:cubicBezTo>
                  <a:cubicBezTo>
                    <a:pt x="46143" y="64728"/>
                    <a:pt x="45459" y="64704"/>
                    <a:pt x="44786" y="64653"/>
                  </a:cubicBezTo>
                  <a:cubicBezTo>
                    <a:pt x="36517" y="63987"/>
                    <a:pt x="29747" y="59048"/>
                    <a:pt x="26140" y="51112"/>
                  </a:cubicBezTo>
                  <a:cubicBezTo>
                    <a:pt x="25474" y="49669"/>
                    <a:pt x="24863" y="48281"/>
                    <a:pt x="24253" y="46894"/>
                  </a:cubicBezTo>
                  <a:cubicBezTo>
                    <a:pt x="21423" y="40234"/>
                    <a:pt x="18925" y="34463"/>
                    <a:pt x="12876" y="29080"/>
                  </a:cubicBezTo>
                  <a:cubicBezTo>
                    <a:pt x="11655" y="28025"/>
                    <a:pt x="10434" y="27082"/>
                    <a:pt x="9324" y="26139"/>
                  </a:cubicBezTo>
                  <a:cubicBezTo>
                    <a:pt x="5495" y="23142"/>
                    <a:pt x="2498" y="20755"/>
                    <a:pt x="1555" y="15483"/>
                  </a:cubicBezTo>
                  <a:cubicBezTo>
                    <a:pt x="1444" y="14762"/>
                    <a:pt x="1333" y="13985"/>
                    <a:pt x="1277" y="13097"/>
                  </a:cubicBezTo>
                  <a:cubicBezTo>
                    <a:pt x="944" y="8213"/>
                    <a:pt x="1888" y="3829"/>
                    <a:pt x="399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76"/>
            <p:cNvSpPr/>
            <p:nvPr/>
          </p:nvSpPr>
          <p:spPr>
            <a:xfrm>
              <a:off x="3771825" y="1284875"/>
              <a:ext cx="1623300" cy="1265775"/>
            </a:xfrm>
            <a:custGeom>
              <a:rect b="b" l="l" r="r" t="t"/>
              <a:pathLst>
                <a:path extrusionOk="0" h="50631" w="64932">
                  <a:moveTo>
                    <a:pt x="8436" y="0"/>
                  </a:moveTo>
                  <a:cubicBezTo>
                    <a:pt x="5772" y="2775"/>
                    <a:pt x="2998" y="6049"/>
                    <a:pt x="1499" y="9268"/>
                  </a:cubicBezTo>
                  <a:cubicBezTo>
                    <a:pt x="223" y="11932"/>
                    <a:pt x="1" y="15039"/>
                    <a:pt x="722" y="18702"/>
                  </a:cubicBezTo>
                  <a:cubicBezTo>
                    <a:pt x="778" y="19202"/>
                    <a:pt x="889" y="19701"/>
                    <a:pt x="1055" y="20145"/>
                  </a:cubicBezTo>
                  <a:cubicBezTo>
                    <a:pt x="1999" y="23419"/>
                    <a:pt x="3941" y="25084"/>
                    <a:pt x="6216" y="27026"/>
                  </a:cubicBezTo>
                  <a:cubicBezTo>
                    <a:pt x="6827" y="27581"/>
                    <a:pt x="7548" y="28192"/>
                    <a:pt x="8214" y="28802"/>
                  </a:cubicBezTo>
                  <a:cubicBezTo>
                    <a:pt x="11600" y="31966"/>
                    <a:pt x="13209" y="35240"/>
                    <a:pt x="15096" y="39069"/>
                  </a:cubicBezTo>
                  <a:cubicBezTo>
                    <a:pt x="15484" y="39957"/>
                    <a:pt x="15928" y="40845"/>
                    <a:pt x="16428" y="41788"/>
                  </a:cubicBezTo>
                  <a:cubicBezTo>
                    <a:pt x="18981" y="46727"/>
                    <a:pt x="23254" y="49780"/>
                    <a:pt x="28415" y="50501"/>
                  </a:cubicBezTo>
                  <a:cubicBezTo>
                    <a:pt x="28859" y="50557"/>
                    <a:pt x="29303" y="50557"/>
                    <a:pt x="29802" y="50612"/>
                  </a:cubicBezTo>
                  <a:cubicBezTo>
                    <a:pt x="30080" y="50624"/>
                    <a:pt x="30363" y="50630"/>
                    <a:pt x="30649" y="50630"/>
                  </a:cubicBezTo>
                  <a:cubicBezTo>
                    <a:pt x="35632" y="50630"/>
                    <a:pt x="41915" y="48819"/>
                    <a:pt x="47950" y="45618"/>
                  </a:cubicBezTo>
                  <a:cubicBezTo>
                    <a:pt x="56385" y="41067"/>
                    <a:pt x="61491" y="35351"/>
                    <a:pt x="63156" y="28469"/>
                  </a:cubicBezTo>
                  <a:cubicBezTo>
                    <a:pt x="64931" y="20922"/>
                    <a:pt x="60325" y="13097"/>
                    <a:pt x="50502" y="7048"/>
                  </a:cubicBezTo>
                  <a:cubicBezTo>
                    <a:pt x="48061" y="5550"/>
                    <a:pt x="45341" y="4218"/>
                    <a:pt x="43010" y="2997"/>
                  </a:cubicBezTo>
                  <a:lnTo>
                    <a:pt x="41845" y="2386"/>
                  </a:lnTo>
                  <a:cubicBezTo>
                    <a:pt x="40069" y="1498"/>
                    <a:pt x="38238" y="777"/>
                    <a:pt x="36406" y="55"/>
                  </a:cubicBezTo>
                  <a:lnTo>
                    <a:pt x="36295" y="0"/>
                  </a:lnTo>
                  <a:lnTo>
                    <a:pt x="33798" y="0"/>
                  </a:lnTo>
                  <a:cubicBezTo>
                    <a:pt x="34575" y="333"/>
                    <a:pt x="35296" y="610"/>
                    <a:pt x="36073" y="888"/>
                  </a:cubicBezTo>
                  <a:cubicBezTo>
                    <a:pt x="37849" y="1609"/>
                    <a:pt x="39681" y="2331"/>
                    <a:pt x="41401" y="3219"/>
                  </a:cubicBezTo>
                  <a:lnTo>
                    <a:pt x="42566" y="3829"/>
                  </a:lnTo>
                  <a:cubicBezTo>
                    <a:pt x="44953" y="4995"/>
                    <a:pt x="47617" y="6382"/>
                    <a:pt x="50058" y="7880"/>
                  </a:cubicBezTo>
                  <a:cubicBezTo>
                    <a:pt x="54498" y="10600"/>
                    <a:pt x="64654" y="18092"/>
                    <a:pt x="62212" y="28247"/>
                  </a:cubicBezTo>
                  <a:cubicBezTo>
                    <a:pt x="60658" y="34851"/>
                    <a:pt x="55719" y="40401"/>
                    <a:pt x="47561" y="44785"/>
                  </a:cubicBezTo>
                  <a:cubicBezTo>
                    <a:pt x="41681" y="47940"/>
                    <a:pt x="35595" y="49695"/>
                    <a:pt x="30757" y="49695"/>
                  </a:cubicBezTo>
                  <a:cubicBezTo>
                    <a:pt x="29979" y="49695"/>
                    <a:pt x="29233" y="49650"/>
                    <a:pt x="28526" y="49558"/>
                  </a:cubicBezTo>
                  <a:cubicBezTo>
                    <a:pt x="23642" y="48947"/>
                    <a:pt x="19647" y="46006"/>
                    <a:pt x="17260" y="41344"/>
                  </a:cubicBezTo>
                  <a:cubicBezTo>
                    <a:pt x="16761" y="40456"/>
                    <a:pt x="16317" y="39569"/>
                    <a:pt x="15928" y="38681"/>
                  </a:cubicBezTo>
                  <a:cubicBezTo>
                    <a:pt x="13986" y="34796"/>
                    <a:pt x="12321" y="31411"/>
                    <a:pt x="8825" y="28136"/>
                  </a:cubicBezTo>
                  <a:cubicBezTo>
                    <a:pt x="8159" y="27470"/>
                    <a:pt x="7493" y="26915"/>
                    <a:pt x="6827" y="26361"/>
                  </a:cubicBezTo>
                  <a:cubicBezTo>
                    <a:pt x="4552" y="24418"/>
                    <a:pt x="2776" y="22864"/>
                    <a:pt x="1943" y="19923"/>
                  </a:cubicBezTo>
                  <a:cubicBezTo>
                    <a:pt x="1832" y="19479"/>
                    <a:pt x="1721" y="19035"/>
                    <a:pt x="1610" y="18536"/>
                  </a:cubicBezTo>
                  <a:cubicBezTo>
                    <a:pt x="944" y="14984"/>
                    <a:pt x="1166" y="12209"/>
                    <a:pt x="2332" y="9656"/>
                  </a:cubicBezTo>
                  <a:cubicBezTo>
                    <a:pt x="3886" y="6327"/>
                    <a:pt x="6938" y="2830"/>
                    <a:pt x="971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76"/>
            <p:cNvSpPr/>
            <p:nvPr/>
          </p:nvSpPr>
          <p:spPr>
            <a:xfrm>
              <a:off x="4074300" y="1451350"/>
              <a:ext cx="856050" cy="734300"/>
            </a:xfrm>
            <a:custGeom>
              <a:rect b="b" l="l" r="r" t="t"/>
              <a:pathLst>
                <a:path extrusionOk="0" h="29372" w="34242">
                  <a:moveTo>
                    <a:pt x="12542" y="888"/>
                  </a:moveTo>
                  <a:cubicBezTo>
                    <a:pt x="14207" y="1388"/>
                    <a:pt x="23530" y="5106"/>
                    <a:pt x="27249" y="7770"/>
                  </a:cubicBezTo>
                  <a:cubicBezTo>
                    <a:pt x="31300" y="10711"/>
                    <a:pt x="33298" y="15262"/>
                    <a:pt x="32354" y="19646"/>
                  </a:cubicBezTo>
                  <a:cubicBezTo>
                    <a:pt x="31522" y="23808"/>
                    <a:pt x="28192" y="26971"/>
                    <a:pt x="23364" y="28026"/>
                  </a:cubicBezTo>
                  <a:cubicBezTo>
                    <a:pt x="22092" y="28315"/>
                    <a:pt x="20959" y="28448"/>
                    <a:pt x="19937" y="28448"/>
                  </a:cubicBezTo>
                  <a:cubicBezTo>
                    <a:pt x="15073" y="28448"/>
                    <a:pt x="12722" y="25424"/>
                    <a:pt x="9878" y="21755"/>
                  </a:cubicBezTo>
                  <a:cubicBezTo>
                    <a:pt x="8768" y="20367"/>
                    <a:pt x="7659" y="18925"/>
                    <a:pt x="6327" y="17482"/>
                  </a:cubicBezTo>
                  <a:cubicBezTo>
                    <a:pt x="5550" y="16705"/>
                    <a:pt x="4828" y="16039"/>
                    <a:pt x="4162" y="15539"/>
                  </a:cubicBezTo>
                  <a:cubicBezTo>
                    <a:pt x="2109" y="13763"/>
                    <a:pt x="1110" y="12931"/>
                    <a:pt x="2331" y="9324"/>
                  </a:cubicBezTo>
                  <a:cubicBezTo>
                    <a:pt x="3718" y="5439"/>
                    <a:pt x="8990" y="1055"/>
                    <a:pt x="12542" y="888"/>
                  </a:cubicBezTo>
                  <a:close/>
                  <a:moveTo>
                    <a:pt x="12598" y="0"/>
                  </a:moveTo>
                  <a:cubicBezTo>
                    <a:pt x="8657" y="111"/>
                    <a:pt x="2997" y="4773"/>
                    <a:pt x="1498" y="9046"/>
                  </a:cubicBezTo>
                  <a:cubicBezTo>
                    <a:pt x="0" y="13209"/>
                    <a:pt x="1498" y="14485"/>
                    <a:pt x="3552" y="16205"/>
                  </a:cubicBezTo>
                  <a:cubicBezTo>
                    <a:pt x="4218" y="16760"/>
                    <a:pt x="4939" y="17371"/>
                    <a:pt x="5661" y="18148"/>
                  </a:cubicBezTo>
                  <a:cubicBezTo>
                    <a:pt x="6993" y="19535"/>
                    <a:pt x="8102" y="20922"/>
                    <a:pt x="9157" y="22310"/>
                  </a:cubicBezTo>
                  <a:cubicBezTo>
                    <a:pt x="11932" y="25917"/>
                    <a:pt x="14429" y="29136"/>
                    <a:pt x="19424" y="29358"/>
                  </a:cubicBezTo>
                  <a:cubicBezTo>
                    <a:pt x="19617" y="29367"/>
                    <a:pt x="19814" y="29371"/>
                    <a:pt x="20016" y="29371"/>
                  </a:cubicBezTo>
                  <a:cubicBezTo>
                    <a:pt x="21088" y="29371"/>
                    <a:pt x="22278" y="29241"/>
                    <a:pt x="23586" y="28914"/>
                  </a:cubicBezTo>
                  <a:cubicBezTo>
                    <a:pt x="28747" y="27804"/>
                    <a:pt x="32354" y="24363"/>
                    <a:pt x="33298" y="19813"/>
                  </a:cubicBezTo>
                  <a:cubicBezTo>
                    <a:pt x="34241" y="15095"/>
                    <a:pt x="32132" y="10212"/>
                    <a:pt x="27748" y="7048"/>
                  </a:cubicBezTo>
                  <a:cubicBezTo>
                    <a:pt x="23752" y="4163"/>
                    <a:pt x="14041" y="389"/>
                    <a:pt x="1270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2" name="Google Shape;662;p76"/>
          <p:cNvSpPr/>
          <p:nvPr/>
        </p:nvSpPr>
        <p:spPr>
          <a:xfrm>
            <a:off x="5633505" y="4616876"/>
            <a:ext cx="2316968" cy="528274"/>
          </a:xfrm>
          <a:custGeom>
            <a:rect b="b" l="l" r="r" t="t"/>
            <a:pathLst>
              <a:path extrusionOk="0" h="23142" w="101499">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
    <p:bg>
      <p:bgPr>
        <a:solidFill>
          <a:schemeClr val="accent4"/>
        </a:solidFill>
      </p:bgPr>
    </p:bg>
    <p:spTree>
      <p:nvGrpSpPr>
        <p:cNvPr id="663" name="Shape 663"/>
        <p:cNvGrpSpPr/>
        <p:nvPr/>
      </p:nvGrpSpPr>
      <p:grpSpPr>
        <a:xfrm>
          <a:off x="0" y="0"/>
          <a:ext cx="0" cy="0"/>
          <a:chOff x="0" y="0"/>
          <a:chExt cx="0" cy="0"/>
        </a:xfrm>
      </p:grpSpPr>
      <p:sp>
        <p:nvSpPr>
          <p:cNvPr id="664" name="Google Shape;664;p77"/>
          <p:cNvSpPr/>
          <p:nvPr/>
        </p:nvSpPr>
        <p:spPr>
          <a:xfrm>
            <a:off x="692715" y="1034242"/>
            <a:ext cx="186752" cy="167685"/>
          </a:xfrm>
          <a:custGeom>
            <a:rect b="b" l="l" r="r" t="t"/>
            <a:pathLst>
              <a:path extrusionOk="0" h="5221" w="5821">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77"/>
          <p:cNvSpPr/>
          <p:nvPr/>
        </p:nvSpPr>
        <p:spPr>
          <a:xfrm>
            <a:off x="2560783" y="233392"/>
            <a:ext cx="95702" cy="91695"/>
          </a:xfrm>
          <a:custGeom>
            <a:rect b="b" l="l" r="r" t="t"/>
            <a:pathLst>
              <a:path extrusionOk="0" h="2855" w="2983">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77"/>
          <p:cNvSpPr/>
          <p:nvPr/>
        </p:nvSpPr>
        <p:spPr>
          <a:xfrm>
            <a:off x="6362046" y="233231"/>
            <a:ext cx="95060" cy="91856"/>
          </a:xfrm>
          <a:custGeom>
            <a:rect b="b" l="l" r="r" t="t"/>
            <a:pathLst>
              <a:path extrusionOk="0" h="2860" w="2963">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77"/>
          <p:cNvSpPr/>
          <p:nvPr/>
        </p:nvSpPr>
        <p:spPr>
          <a:xfrm>
            <a:off x="8328478" y="4747860"/>
            <a:ext cx="121625" cy="109135"/>
          </a:xfrm>
          <a:custGeom>
            <a:rect b="b" l="l" r="r" t="t"/>
            <a:pathLst>
              <a:path extrusionOk="0" h="3398" w="3791">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77"/>
          <p:cNvSpPr/>
          <p:nvPr/>
        </p:nvSpPr>
        <p:spPr>
          <a:xfrm>
            <a:off x="8643464" y="1326960"/>
            <a:ext cx="121657" cy="109135"/>
          </a:xfrm>
          <a:custGeom>
            <a:rect b="b" l="l" r="r" t="t"/>
            <a:pathLst>
              <a:path extrusionOk="0" h="3398" w="3792">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77"/>
          <p:cNvSpPr/>
          <p:nvPr/>
        </p:nvSpPr>
        <p:spPr>
          <a:xfrm>
            <a:off x="-10405" y="-6911"/>
            <a:ext cx="1394273" cy="1108375"/>
          </a:xfrm>
          <a:custGeom>
            <a:rect b="b" l="l" r="r" t="t"/>
            <a:pathLst>
              <a:path extrusionOk="0" h="34510" w="43459">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77"/>
          <p:cNvSpPr/>
          <p:nvPr/>
        </p:nvSpPr>
        <p:spPr>
          <a:xfrm>
            <a:off x="7710450" y="530327"/>
            <a:ext cx="1433536" cy="1327661"/>
          </a:xfrm>
          <a:custGeom>
            <a:rect b="b" l="l" r="r" t="t"/>
            <a:pathLst>
              <a:path extrusionOk="0" h="61480" w="66452">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77"/>
          <p:cNvSpPr/>
          <p:nvPr/>
        </p:nvSpPr>
        <p:spPr>
          <a:xfrm>
            <a:off x="3857333" y="-6911"/>
            <a:ext cx="2387772" cy="1042117"/>
          </a:xfrm>
          <a:custGeom>
            <a:rect b="b" l="l" r="r" t="t"/>
            <a:pathLst>
              <a:path extrusionOk="0" h="32447" w="74426">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77"/>
          <p:cNvSpPr/>
          <p:nvPr/>
        </p:nvSpPr>
        <p:spPr>
          <a:xfrm>
            <a:off x="3207626" y="4433150"/>
            <a:ext cx="1547839" cy="711981"/>
          </a:xfrm>
          <a:custGeom>
            <a:rect b="b" l="l" r="r" t="t"/>
            <a:pathLst>
              <a:path extrusionOk="0" h="28680" w="62350">
                <a:moveTo>
                  <a:pt x="41636" y="0"/>
                </a:moveTo>
                <a:cubicBezTo>
                  <a:pt x="26782" y="0"/>
                  <a:pt x="9821" y="8724"/>
                  <a:pt x="2175" y="20436"/>
                </a:cubicBezTo>
                <a:cubicBezTo>
                  <a:pt x="1699" y="21181"/>
                  <a:pt x="1285" y="21989"/>
                  <a:pt x="953" y="22839"/>
                </a:cubicBezTo>
                <a:cubicBezTo>
                  <a:pt x="228" y="24724"/>
                  <a:pt x="0" y="26795"/>
                  <a:pt x="518" y="28680"/>
                </a:cubicBezTo>
                <a:lnTo>
                  <a:pt x="53318" y="28680"/>
                </a:lnTo>
                <a:cubicBezTo>
                  <a:pt x="55265" y="27396"/>
                  <a:pt x="57068" y="25925"/>
                  <a:pt x="58559" y="24164"/>
                </a:cubicBezTo>
                <a:cubicBezTo>
                  <a:pt x="60734" y="21616"/>
                  <a:pt x="62225" y="18426"/>
                  <a:pt x="62267" y="15071"/>
                </a:cubicBezTo>
                <a:cubicBezTo>
                  <a:pt x="62350" y="8339"/>
                  <a:pt x="56405" y="2705"/>
                  <a:pt x="49880" y="1006"/>
                </a:cubicBezTo>
                <a:cubicBezTo>
                  <a:pt x="47263" y="322"/>
                  <a:pt x="44488" y="0"/>
                  <a:pt x="41636"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77"/>
          <p:cNvSpPr/>
          <p:nvPr/>
        </p:nvSpPr>
        <p:spPr>
          <a:xfrm>
            <a:off x="1422746" y="4751853"/>
            <a:ext cx="183515" cy="147455"/>
          </a:xfrm>
          <a:custGeom>
            <a:rect b="b" l="l" r="r" t="t"/>
            <a:pathLst>
              <a:path extrusionOk="0" h="6276" w="781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77"/>
          <p:cNvSpPr/>
          <p:nvPr/>
        </p:nvSpPr>
        <p:spPr>
          <a:xfrm>
            <a:off x="1269054" y="4566503"/>
            <a:ext cx="130858" cy="120059"/>
          </a:xfrm>
          <a:custGeom>
            <a:rect b="b" l="l" r="r" t="t"/>
            <a:pathLst>
              <a:path extrusionOk="0" h="5110" w="5569">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77"/>
          <p:cNvSpPr/>
          <p:nvPr/>
        </p:nvSpPr>
        <p:spPr>
          <a:xfrm>
            <a:off x="1575099" y="4594298"/>
            <a:ext cx="144580" cy="72130"/>
          </a:xfrm>
          <a:custGeom>
            <a:rect b="b" l="l" r="r" t="t"/>
            <a:pathLst>
              <a:path extrusionOk="0" h="3070" w="6153">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77"/>
          <p:cNvSpPr/>
          <p:nvPr/>
        </p:nvSpPr>
        <p:spPr>
          <a:xfrm>
            <a:off x="1095624" y="4433147"/>
            <a:ext cx="114950" cy="73163"/>
          </a:xfrm>
          <a:custGeom>
            <a:rect b="b" l="l" r="r" t="t"/>
            <a:pathLst>
              <a:path extrusionOk="0" h="3114" w="4892">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77"/>
          <p:cNvSpPr/>
          <p:nvPr/>
        </p:nvSpPr>
        <p:spPr>
          <a:xfrm>
            <a:off x="1159442" y="4745791"/>
            <a:ext cx="70117" cy="63225"/>
          </a:xfrm>
          <a:custGeom>
            <a:rect b="b" l="l" r="r" t="t"/>
            <a:pathLst>
              <a:path extrusionOk="0" h="2691" w="2984">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8" name="Google Shape;678;p77"/>
          <p:cNvGrpSpPr/>
          <p:nvPr/>
        </p:nvGrpSpPr>
        <p:grpSpPr>
          <a:xfrm rot="10800000">
            <a:off x="6311381" y="3803824"/>
            <a:ext cx="1931101" cy="1350549"/>
            <a:chOff x="3045330" y="-6829"/>
            <a:chExt cx="2308272" cy="1614331"/>
          </a:xfrm>
        </p:grpSpPr>
        <p:sp>
          <p:nvSpPr>
            <p:cNvPr id="679" name="Google Shape;679;p77"/>
            <p:cNvSpPr/>
            <p:nvPr/>
          </p:nvSpPr>
          <p:spPr>
            <a:xfrm>
              <a:off x="4420183" y="61587"/>
              <a:ext cx="933419" cy="1188837"/>
            </a:xfrm>
            <a:custGeom>
              <a:rect b="b" l="l" r="r" t="t"/>
              <a:pathLst>
                <a:path extrusionOk="0" h="37099" w="29083">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77"/>
            <p:cNvSpPr/>
            <p:nvPr/>
          </p:nvSpPr>
          <p:spPr>
            <a:xfrm>
              <a:off x="3045330" y="-6829"/>
              <a:ext cx="1311723" cy="291866"/>
            </a:xfrm>
            <a:custGeom>
              <a:rect b="b" l="l" r="r" t="t"/>
              <a:pathLst>
                <a:path extrusionOk="0" h="9108" w="4087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77"/>
            <p:cNvSpPr/>
            <p:nvPr/>
          </p:nvSpPr>
          <p:spPr>
            <a:xfrm>
              <a:off x="3623040" y="328330"/>
              <a:ext cx="848367" cy="1279172"/>
            </a:xfrm>
            <a:custGeom>
              <a:rect b="b" l="l" r="r" t="t"/>
              <a:pathLst>
                <a:path extrusionOk="0" h="39918" w="26433">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2" name="Google Shape;682;p77"/>
          <p:cNvSpPr/>
          <p:nvPr/>
        </p:nvSpPr>
        <p:spPr>
          <a:xfrm rot="-5400000">
            <a:off x="-597935" y="2503512"/>
            <a:ext cx="2085044" cy="909976"/>
          </a:xfrm>
          <a:custGeom>
            <a:rect b="b" l="l" r="r" t="t"/>
            <a:pathLst>
              <a:path extrusionOk="0" h="32447" w="74426">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4">
    <p:bg>
      <p:bgPr>
        <a:solidFill>
          <a:schemeClr val="accent6"/>
        </a:solidFill>
      </p:bgPr>
    </p:bg>
    <p:spTree>
      <p:nvGrpSpPr>
        <p:cNvPr id="683" name="Shape 683"/>
        <p:cNvGrpSpPr/>
        <p:nvPr/>
      </p:nvGrpSpPr>
      <p:grpSpPr>
        <a:xfrm>
          <a:off x="0" y="0"/>
          <a:ext cx="0" cy="0"/>
          <a:chOff x="0" y="0"/>
          <a:chExt cx="0" cy="0"/>
        </a:xfrm>
      </p:grpSpPr>
      <p:sp>
        <p:nvSpPr>
          <p:cNvPr id="684" name="Google Shape;684;p78"/>
          <p:cNvSpPr/>
          <p:nvPr/>
        </p:nvSpPr>
        <p:spPr>
          <a:xfrm>
            <a:off x="0" y="4203174"/>
            <a:ext cx="793699" cy="940326"/>
          </a:xfrm>
          <a:custGeom>
            <a:rect b="b" l="l" r="r" t="t"/>
            <a:pathLst>
              <a:path extrusionOk="0" h="54686" w="46152">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78"/>
          <p:cNvSpPr/>
          <p:nvPr/>
        </p:nvSpPr>
        <p:spPr>
          <a:xfrm>
            <a:off x="-2" y="185404"/>
            <a:ext cx="1025437" cy="1611956"/>
          </a:xfrm>
          <a:custGeom>
            <a:rect b="b" l="l" r="r" t="t"/>
            <a:pathLst>
              <a:path extrusionOk="0" h="56794" w="36126">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78"/>
          <p:cNvSpPr/>
          <p:nvPr/>
        </p:nvSpPr>
        <p:spPr>
          <a:xfrm>
            <a:off x="7293266" y="248182"/>
            <a:ext cx="163346" cy="146382"/>
          </a:xfrm>
          <a:custGeom>
            <a:rect b="b" l="l" r="r" t="t"/>
            <a:pathLst>
              <a:path extrusionOk="0" h="4568" w="5097">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78"/>
          <p:cNvSpPr/>
          <p:nvPr/>
        </p:nvSpPr>
        <p:spPr>
          <a:xfrm>
            <a:off x="8493106" y="4203170"/>
            <a:ext cx="95598" cy="91488"/>
          </a:xfrm>
          <a:custGeom>
            <a:rect b="b" l="l" r="r" t="t"/>
            <a:pathLst>
              <a:path extrusionOk="0" h="2855" w="2983">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78"/>
          <p:cNvSpPr/>
          <p:nvPr/>
        </p:nvSpPr>
        <p:spPr>
          <a:xfrm>
            <a:off x="316166" y="3692940"/>
            <a:ext cx="161359" cy="144715"/>
          </a:xfrm>
          <a:custGeom>
            <a:rect b="b" l="l" r="r" t="t"/>
            <a:pathLst>
              <a:path extrusionOk="0" h="4516" w="5035">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78"/>
          <p:cNvSpPr/>
          <p:nvPr/>
        </p:nvSpPr>
        <p:spPr>
          <a:xfrm>
            <a:off x="8755649" y="1205424"/>
            <a:ext cx="161340" cy="144715"/>
          </a:xfrm>
          <a:custGeom>
            <a:rect b="b" l="l" r="r" t="t"/>
            <a:pathLst>
              <a:path extrusionOk="0" h="4516" w="5034">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78"/>
          <p:cNvSpPr/>
          <p:nvPr/>
        </p:nvSpPr>
        <p:spPr>
          <a:xfrm>
            <a:off x="5633505" y="4616876"/>
            <a:ext cx="2316968" cy="528274"/>
          </a:xfrm>
          <a:custGeom>
            <a:rect b="b" l="l" r="r" t="t"/>
            <a:pathLst>
              <a:path extrusionOk="0" h="23142" w="101499">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78"/>
          <p:cNvSpPr/>
          <p:nvPr/>
        </p:nvSpPr>
        <p:spPr>
          <a:xfrm>
            <a:off x="587899" y="4651193"/>
            <a:ext cx="205809" cy="217938"/>
          </a:xfrm>
          <a:custGeom>
            <a:rect b="b" l="l" r="r" t="t"/>
            <a:pathLst>
              <a:path extrusionOk="0" h="6801" w="6422">
                <a:moveTo>
                  <a:pt x="3816" y="1"/>
                </a:moveTo>
                <a:cubicBezTo>
                  <a:pt x="3309" y="1"/>
                  <a:pt x="2838" y="338"/>
                  <a:pt x="2258" y="733"/>
                </a:cubicBezTo>
                <a:cubicBezTo>
                  <a:pt x="1119" y="1521"/>
                  <a:pt x="0" y="2577"/>
                  <a:pt x="104" y="3903"/>
                </a:cubicBezTo>
                <a:cubicBezTo>
                  <a:pt x="124" y="4193"/>
                  <a:pt x="207" y="4483"/>
                  <a:pt x="352" y="4793"/>
                </a:cubicBezTo>
                <a:cubicBezTo>
                  <a:pt x="888" y="5973"/>
                  <a:pt x="1809" y="6801"/>
                  <a:pt x="2939" y="6801"/>
                </a:cubicBezTo>
                <a:cubicBezTo>
                  <a:pt x="3338" y="6801"/>
                  <a:pt x="3762" y="6698"/>
                  <a:pt x="4205" y="6471"/>
                </a:cubicBezTo>
                <a:cubicBezTo>
                  <a:pt x="5303" y="5933"/>
                  <a:pt x="6318" y="5208"/>
                  <a:pt x="6380" y="3882"/>
                </a:cubicBezTo>
                <a:cubicBezTo>
                  <a:pt x="6421" y="2805"/>
                  <a:pt x="5676" y="1106"/>
                  <a:pt x="4744" y="381"/>
                </a:cubicBezTo>
                <a:cubicBezTo>
                  <a:pt x="4405" y="110"/>
                  <a:pt x="4105" y="1"/>
                  <a:pt x="38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78"/>
          <p:cNvSpPr/>
          <p:nvPr/>
        </p:nvSpPr>
        <p:spPr>
          <a:xfrm>
            <a:off x="905899" y="4869115"/>
            <a:ext cx="119537" cy="130615"/>
          </a:xfrm>
          <a:custGeom>
            <a:rect b="b" l="l" r="r" t="t"/>
            <a:pathLst>
              <a:path extrusionOk="0" h="4076" w="3730">
                <a:moveTo>
                  <a:pt x="1798" y="1"/>
                </a:moveTo>
                <a:cubicBezTo>
                  <a:pt x="864" y="1"/>
                  <a:pt x="311" y="2004"/>
                  <a:pt x="1" y="3196"/>
                </a:cubicBezTo>
                <a:cubicBezTo>
                  <a:pt x="49" y="3850"/>
                  <a:pt x="387" y="4075"/>
                  <a:pt x="800" y="4075"/>
                </a:cubicBezTo>
                <a:cubicBezTo>
                  <a:pt x="1276" y="4075"/>
                  <a:pt x="1853" y="3775"/>
                  <a:pt x="2197" y="3486"/>
                </a:cubicBezTo>
                <a:cubicBezTo>
                  <a:pt x="3067" y="2740"/>
                  <a:pt x="3729" y="1933"/>
                  <a:pt x="2880" y="793"/>
                </a:cubicBezTo>
                <a:cubicBezTo>
                  <a:pt x="2472" y="229"/>
                  <a:pt x="2114" y="1"/>
                  <a:pt x="17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78"/>
          <p:cNvSpPr/>
          <p:nvPr/>
        </p:nvSpPr>
        <p:spPr>
          <a:xfrm>
            <a:off x="7968438" y="3"/>
            <a:ext cx="1034376" cy="1135386"/>
          </a:xfrm>
          <a:custGeom>
            <a:rect b="b" l="l" r="r" t="t"/>
            <a:pathLst>
              <a:path extrusionOk="0" h="45230" w="41202">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4" name="Google Shape;694;p78"/>
          <p:cNvGrpSpPr/>
          <p:nvPr/>
        </p:nvGrpSpPr>
        <p:grpSpPr>
          <a:xfrm>
            <a:off x="1546774" y="88236"/>
            <a:ext cx="509835" cy="466288"/>
            <a:chOff x="5177300" y="2314950"/>
            <a:chExt cx="341575" cy="312400"/>
          </a:xfrm>
        </p:grpSpPr>
        <p:sp>
          <p:nvSpPr>
            <p:cNvPr id="695" name="Google Shape;695;p78"/>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78"/>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78"/>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78"/>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78"/>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0" name="Google Shape;700;p78"/>
          <p:cNvSpPr/>
          <p:nvPr/>
        </p:nvSpPr>
        <p:spPr>
          <a:xfrm rot="5400000">
            <a:off x="7425303" y="2050006"/>
            <a:ext cx="2393912" cy="1043496"/>
          </a:xfrm>
          <a:custGeom>
            <a:rect b="b" l="l" r="r" t="t"/>
            <a:pathLst>
              <a:path extrusionOk="0" h="32447" w="74426">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8">
    <p:bg>
      <p:bgPr>
        <a:solidFill>
          <a:schemeClr val="accent6"/>
        </a:solidFill>
      </p:bgPr>
    </p:bg>
    <p:spTree>
      <p:nvGrpSpPr>
        <p:cNvPr id="54" name="Shape 54"/>
        <p:cNvGrpSpPr/>
        <p:nvPr/>
      </p:nvGrpSpPr>
      <p:grpSpPr>
        <a:xfrm>
          <a:off x="0" y="0"/>
          <a:ext cx="0" cy="0"/>
          <a:chOff x="0" y="0"/>
          <a:chExt cx="0" cy="0"/>
        </a:xfrm>
      </p:grpSpPr>
      <p:sp>
        <p:nvSpPr>
          <p:cNvPr id="55" name="Google Shape;55;p52"/>
          <p:cNvSpPr/>
          <p:nvPr/>
        </p:nvSpPr>
        <p:spPr>
          <a:xfrm>
            <a:off x="692715" y="1034242"/>
            <a:ext cx="186752" cy="167685"/>
          </a:xfrm>
          <a:custGeom>
            <a:rect b="b" l="l" r="r" t="t"/>
            <a:pathLst>
              <a:path extrusionOk="0" h="5221" w="5821">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2"/>
          <p:cNvSpPr/>
          <p:nvPr/>
        </p:nvSpPr>
        <p:spPr>
          <a:xfrm>
            <a:off x="2560783" y="233392"/>
            <a:ext cx="95702" cy="91695"/>
          </a:xfrm>
          <a:custGeom>
            <a:rect b="b" l="l" r="r" t="t"/>
            <a:pathLst>
              <a:path extrusionOk="0" h="2855" w="2983">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2"/>
          <p:cNvSpPr/>
          <p:nvPr/>
        </p:nvSpPr>
        <p:spPr>
          <a:xfrm>
            <a:off x="6362046" y="233231"/>
            <a:ext cx="95060" cy="91856"/>
          </a:xfrm>
          <a:custGeom>
            <a:rect b="b" l="l" r="r" t="t"/>
            <a:pathLst>
              <a:path extrusionOk="0" h="2860" w="2963">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2"/>
          <p:cNvSpPr/>
          <p:nvPr/>
        </p:nvSpPr>
        <p:spPr>
          <a:xfrm>
            <a:off x="8328478" y="4747860"/>
            <a:ext cx="121625" cy="109135"/>
          </a:xfrm>
          <a:custGeom>
            <a:rect b="b" l="l" r="r" t="t"/>
            <a:pathLst>
              <a:path extrusionOk="0" h="3398" w="3791">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2"/>
          <p:cNvSpPr/>
          <p:nvPr/>
        </p:nvSpPr>
        <p:spPr>
          <a:xfrm>
            <a:off x="8643464" y="1326960"/>
            <a:ext cx="121657" cy="109135"/>
          </a:xfrm>
          <a:custGeom>
            <a:rect b="b" l="l" r="r" t="t"/>
            <a:pathLst>
              <a:path extrusionOk="0" h="3398" w="3792">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2"/>
          <p:cNvSpPr/>
          <p:nvPr/>
        </p:nvSpPr>
        <p:spPr>
          <a:xfrm>
            <a:off x="-10405" y="-6911"/>
            <a:ext cx="1394273" cy="1108375"/>
          </a:xfrm>
          <a:custGeom>
            <a:rect b="b" l="l" r="r" t="t"/>
            <a:pathLst>
              <a:path extrusionOk="0" h="34510" w="43459">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52"/>
          <p:cNvSpPr/>
          <p:nvPr/>
        </p:nvSpPr>
        <p:spPr>
          <a:xfrm>
            <a:off x="7710450" y="530327"/>
            <a:ext cx="1433536" cy="1327661"/>
          </a:xfrm>
          <a:custGeom>
            <a:rect b="b" l="l" r="r" t="t"/>
            <a:pathLst>
              <a:path extrusionOk="0" h="61480" w="66452">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52"/>
          <p:cNvSpPr/>
          <p:nvPr/>
        </p:nvSpPr>
        <p:spPr>
          <a:xfrm>
            <a:off x="3857333" y="-6911"/>
            <a:ext cx="2387772" cy="1042117"/>
          </a:xfrm>
          <a:custGeom>
            <a:rect b="b" l="l" r="r" t="t"/>
            <a:pathLst>
              <a:path extrusionOk="0" h="32447" w="74426">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52"/>
          <p:cNvSpPr/>
          <p:nvPr/>
        </p:nvSpPr>
        <p:spPr>
          <a:xfrm>
            <a:off x="3207626" y="4433150"/>
            <a:ext cx="1547839" cy="711981"/>
          </a:xfrm>
          <a:custGeom>
            <a:rect b="b" l="l" r="r" t="t"/>
            <a:pathLst>
              <a:path extrusionOk="0" h="28680" w="62350">
                <a:moveTo>
                  <a:pt x="41636" y="0"/>
                </a:moveTo>
                <a:cubicBezTo>
                  <a:pt x="26782" y="0"/>
                  <a:pt x="9821" y="8724"/>
                  <a:pt x="2175" y="20436"/>
                </a:cubicBezTo>
                <a:cubicBezTo>
                  <a:pt x="1699" y="21181"/>
                  <a:pt x="1285" y="21989"/>
                  <a:pt x="953" y="22839"/>
                </a:cubicBezTo>
                <a:cubicBezTo>
                  <a:pt x="228" y="24724"/>
                  <a:pt x="0" y="26795"/>
                  <a:pt x="518" y="28680"/>
                </a:cubicBezTo>
                <a:lnTo>
                  <a:pt x="53318" y="28680"/>
                </a:lnTo>
                <a:cubicBezTo>
                  <a:pt x="55265" y="27396"/>
                  <a:pt x="57068" y="25925"/>
                  <a:pt x="58559" y="24164"/>
                </a:cubicBezTo>
                <a:cubicBezTo>
                  <a:pt x="60734" y="21616"/>
                  <a:pt x="62225" y="18426"/>
                  <a:pt x="62267" y="15071"/>
                </a:cubicBezTo>
                <a:cubicBezTo>
                  <a:pt x="62350" y="8339"/>
                  <a:pt x="56405" y="2705"/>
                  <a:pt x="49880" y="1006"/>
                </a:cubicBezTo>
                <a:cubicBezTo>
                  <a:pt x="47263" y="322"/>
                  <a:pt x="44488" y="0"/>
                  <a:pt x="41636"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52"/>
          <p:cNvSpPr/>
          <p:nvPr/>
        </p:nvSpPr>
        <p:spPr>
          <a:xfrm>
            <a:off x="1422746" y="4751853"/>
            <a:ext cx="183515" cy="147455"/>
          </a:xfrm>
          <a:custGeom>
            <a:rect b="b" l="l" r="r" t="t"/>
            <a:pathLst>
              <a:path extrusionOk="0" h="6276" w="781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2"/>
          <p:cNvSpPr/>
          <p:nvPr/>
        </p:nvSpPr>
        <p:spPr>
          <a:xfrm>
            <a:off x="1269054" y="4566503"/>
            <a:ext cx="130858" cy="120059"/>
          </a:xfrm>
          <a:custGeom>
            <a:rect b="b" l="l" r="r" t="t"/>
            <a:pathLst>
              <a:path extrusionOk="0" h="5110" w="5569">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52"/>
          <p:cNvSpPr/>
          <p:nvPr/>
        </p:nvSpPr>
        <p:spPr>
          <a:xfrm>
            <a:off x="1575099" y="4594298"/>
            <a:ext cx="144580" cy="72130"/>
          </a:xfrm>
          <a:custGeom>
            <a:rect b="b" l="l" r="r" t="t"/>
            <a:pathLst>
              <a:path extrusionOk="0" h="3070" w="6153">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52"/>
          <p:cNvSpPr/>
          <p:nvPr/>
        </p:nvSpPr>
        <p:spPr>
          <a:xfrm>
            <a:off x="1095624" y="4433147"/>
            <a:ext cx="114950" cy="73163"/>
          </a:xfrm>
          <a:custGeom>
            <a:rect b="b" l="l" r="r" t="t"/>
            <a:pathLst>
              <a:path extrusionOk="0" h="3114" w="4892">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52"/>
          <p:cNvSpPr/>
          <p:nvPr/>
        </p:nvSpPr>
        <p:spPr>
          <a:xfrm>
            <a:off x="1159442" y="4745791"/>
            <a:ext cx="70117" cy="63225"/>
          </a:xfrm>
          <a:custGeom>
            <a:rect b="b" l="l" r="r" t="t"/>
            <a:pathLst>
              <a:path extrusionOk="0" h="2691" w="2984">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 name="Google Shape;69;p52"/>
          <p:cNvGrpSpPr/>
          <p:nvPr/>
        </p:nvGrpSpPr>
        <p:grpSpPr>
          <a:xfrm rot="10800000">
            <a:off x="6311381" y="3803824"/>
            <a:ext cx="1931101" cy="1350549"/>
            <a:chOff x="3045330" y="-6829"/>
            <a:chExt cx="2308272" cy="1614331"/>
          </a:xfrm>
        </p:grpSpPr>
        <p:sp>
          <p:nvSpPr>
            <p:cNvPr id="70" name="Google Shape;70;p52"/>
            <p:cNvSpPr/>
            <p:nvPr/>
          </p:nvSpPr>
          <p:spPr>
            <a:xfrm>
              <a:off x="4420183" y="61587"/>
              <a:ext cx="933419" cy="1188837"/>
            </a:xfrm>
            <a:custGeom>
              <a:rect b="b" l="l" r="r" t="t"/>
              <a:pathLst>
                <a:path extrusionOk="0" h="37099" w="29083">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52"/>
            <p:cNvSpPr/>
            <p:nvPr/>
          </p:nvSpPr>
          <p:spPr>
            <a:xfrm>
              <a:off x="3045330" y="-6829"/>
              <a:ext cx="1311723" cy="291866"/>
            </a:xfrm>
            <a:custGeom>
              <a:rect b="b" l="l" r="r" t="t"/>
              <a:pathLst>
                <a:path extrusionOk="0" h="9108" w="4087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52"/>
            <p:cNvSpPr/>
            <p:nvPr/>
          </p:nvSpPr>
          <p:spPr>
            <a:xfrm>
              <a:off x="3623040" y="328330"/>
              <a:ext cx="848367" cy="1279172"/>
            </a:xfrm>
            <a:custGeom>
              <a:rect b="b" l="l" r="r" t="t"/>
              <a:pathLst>
                <a:path extrusionOk="0" h="39918" w="26433">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 name="Google Shape;73;p52"/>
          <p:cNvSpPr txBox="1"/>
          <p:nvPr>
            <p:ph type="title"/>
          </p:nvPr>
        </p:nvSpPr>
        <p:spPr>
          <a:xfrm>
            <a:off x="4169664" y="1225332"/>
            <a:ext cx="3264300" cy="74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74" name="Google Shape;74;p52"/>
          <p:cNvSpPr txBox="1"/>
          <p:nvPr>
            <p:ph idx="1" type="subTitle"/>
          </p:nvPr>
        </p:nvSpPr>
        <p:spPr>
          <a:xfrm>
            <a:off x="4187952" y="2139696"/>
            <a:ext cx="3264300" cy="1261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a:ea typeface="Nunito"/>
                <a:cs typeface="Nunito"/>
                <a:sym typeface="Nunito"/>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a:ea typeface="Nunito"/>
                <a:cs typeface="Nunito"/>
                <a:sym typeface="Nunito"/>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a:ea typeface="Nunito"/>
                <a:cs typeface="Nunito"/>
                <a:sym typeface="Nunito"/>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a:ea typeface="Nunito"/>
                <a:cs typeface="Nunito"/>
                <a:sym typeface="Nunito"/>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a:ea typeface="Nunito"/>
                <a:cs typeface="Nunito"/>
                <a:sym typeface="Nunito"/>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a:ea typeface="Nunito"/>
                <a:cs typeface="Nunito"/>
                <a:sym typeface="Nunito"/>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a:ea typeface="Nunito"/>
                <a:cs typeface="Nunito"/>
                <a:sym typeface="Nunito"/>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a:ea typeface="Nunito"/>
                <a:cs typeface="Nunito"/>
                <a:sym typeface="Nunito"/>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a:ea typeface="Nunito"/>
                <a:cs typeface="Nunito"/>
                <a:sym typeface="Nunito"/>
              </a:defRPr>
            </a:lvl9pPr>
          </a:lstStyle>
          <a:p/>
        </p:txBody>
      </p:sp>
      <p:sp>
        <p:nvSpPr>
          <p:cNvPr id="75" name="Google Shape;75;p52"/>
          <p:cNvSpPr/>
          <p:nvPr/>
        </p:nvSpPr>
        <p:spPr>
          <a:xfrm rot="-5400000">
            <a:off x="-597935" y="2503512"/>
            <a:ext cx="2085044" cy="909976"/>
          </a:xfrm>
          <a:custGeom>
            <a:rect b="b" l="l" r="r" t="t"/>
            <a:pathLst>
              <a:path extrusionOk="0" h="32447" w="74426">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1">
    <p:bg>
      <p:bgPr>
        <a:solidFill>
          <a:schemeClr val="accent6"/>
        </a:solidFill>
      </p:bgPr>
    </p:bg>
    <p:spTree>
      <p:nvGrpSpPr>
        <p:cNvPr id="701" name="Shape 701"/>
        <p:cNvGrpSpPr/>
        <p:nvPr/>
      </p:nvGrpSpPr>
      <p:grpSpPr>
        <a:xfrm>
          <a:off x="0" y="0"/>
          <a:ext cx="0" cy="0"/>
          <a:chOff x="0" y="0"/>
          <a:chExt cx="0" cy="0"/>
        </a:xfrm>
      </p:grpSpPr>
      <p:sp>
        <p:nvSpPr>
          <p:cNvPr id="702" name="Google Shape;702;p79"/>
          <p:cNvSpPr/>
          <p:nvPr/>
        </p:nvSpPr>
        <p:spPr>
          <a:xfrm rot="5400000">
            <a:off x="7950844" y="2398453"/>
            <a:ext cx="1661933" cy="724379"/>
          </a:xfrm>
          <a:custGeom>
            <a:rect b="b" l="l" r="r" t="t"/>
            <a:pathLst>
              <a:path extrusionOk="0" h="32447" w="74426">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79"/>
          <p:cNvSpPr txBox="1"/>
          <p:nvPr>
            <p:ph type="title"/>
          </p:nvPr>
        </p:nvSpPr>
        <p:spPr>
          <a:xfrm>
            <a:off x="1252725" y="1196524"/>
            <a:ext cx="2246700" cy="149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704" name="Google Shape;704;p79"/>
          <p:cNvSpPr/>
          <p:nvPr/>
        </p:nvSpPr>
        <p:spPr>
          <a:xfrm>
            <a:off x="0" y="4008102"/>
            <a:ext cx="958346" cy="1135418"/>
          </a:xfrm>
          <a:custGeom>
            <a:rect b="b" l="l" r="r" t="t"/>
            <a:pathLst>
              <a:path extrusionOk="0" h="54686" w="46152">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79"/>
          <p:cNvSpPr/>
          <p:nvPr/>
        </p:nvSpPr>
        <p:spPr>
          <a:xfrm>
            <a:off x="0" y="185401"/>
            <a:ext cx="838394" cy="1317905"/>
          </a:xfrm>
          <a:custGeom>
            <a:rect b="b" l="l" r="r" t="t"/>
            <a:pathLst>
              <a:path extrusionOk="0" h="56794" w="36126">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79"/>
          <p:cNvSpPr/>
          <p:nvPr/>
        </p:nvSpPr>
        <p:spPr>
          <a:xfrm>
            <a:off x="488628" y="185407"/>
            <a:ext cx="163346" cy="146382"/>
          </a:xfrm>
          <a:custGeom>
            <a:rect b="b" l="l" r="r" t="t"/>
            <a:pathLst>
              <a:path extrusionOk="0" h="4568" w="5097">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79"/>
          <p:cNvSpPr/>
          <p:nvPr/>
        </p:nvSpPr>
        <p:spPr>
          <a:xfrm>
            <a:off x="315366" y="3659090"/>
            <a:ext cx="161359" cy="144715"/>
          </a:xfrm>
          <a:custGeom>
            <a:rect b="b" l="l" r="r" t="t"/>
            <a:pathLst>
              <a:path extrusionOk="0" h="4516" w="5035">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79"/>
          <p:cNvSpPr/>
          <p:nvPr/>
        </p:nvSpPr>
        <p:spPr>
          <a:xfrm>
            <a:off x="8762524" y="959049"/>
            <a:ext cx="161340" cy="144715"/>
          </a:xfrm>
          <a:custGeom>
            <a:rect b="b" l="l" r="r" t="t"/>
            <a:pathLst>
              <a:path extrusionOk="0" h="4516" w="5034">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79"/>
          <p:cNvSpPr/>
          <p:nvPr/>
        </p:nvSpPr>
        <p:spPr>
          <a:xfrm>
            <a:off x="5633501" y="4678850"/>
            <a:ext cx="2045205" cy="466311"/>
          </a:xfrm>
          <a:custGeom>
            <a:rect b="b" l="l" r="r" t="t"/>
            <a:pathLst>
              <a:path extrusionOk="0" h="23142" w="101499">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79"/>
          <p:cNvSpPr/>
          <p:nvPr/>
        </p:nvSpPr>
        <p:spPr>
          <a:xfrm>
            <a:off x="8294848" y="1"/>
            <a:ext cx="838358" cy="920204"/>
          </a:xfrm>
          <a:custGeom>
            <a:rect b="b" l="l" r="r" t="t"/>
            <a:pathLst>
              <a:path extrusionOk="0" h="45230" w="41202">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1" name="Google Shape;711;p79"/>
          <p:cNvGrpSpPr/>
          <p:nvPr/>
        </p:nvGrpSpPr>
        <p:grpSpPr>
          <a:xfrm>
            <a:off x="141137" y="2237636"/>
            <a:ext cx="509835" cy="466288"/>
            <a:chOff x="5177300" y="2314950"/>
            <a:chExt cx="341575" cy="312400"/>
          </a:xfrm>
        </p:grpSpPr>
        <p:sp>
          <p:nvSpPr>
            <p:cNvPr id="712" name="Google Shape;712;p79"/>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79"/>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79"/>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79"/>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79"/>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7" name="Google Shape;717;p79"/>
          <p:cNvSpPr txBox="1"/>
          <p:nvPr>
            <p:ph idx="1" type="subTitle"/>
          </p:nvPr>
        </p:nvSpPr>
        <p:spPr>
          <a:xfrm>
            <a:off x="1289304" y="2990088"/>
            <a:ext cx="3035700" cy="1005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Light"/>
                <a:ea typeface="Nunito Light"/>
                <a:cs typeface="Nunito Light"/>
                <a:sym typeface="Nunito Light"/>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Light"/>
                <a:ea typeface="Nunito Light"/>
                <a:cs typeface="Nunito Light"/>
                <a:sym typeface="Nunito Light"/>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Light"/>
                <a:ea typeface="Nunito Light"/>
                <a:cs typeface="Nunito Light"/>
                <a:sym typeface="Nunito Light"/>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Light"/>
                <a:ea typeface="Nunito Light"/>
                <a:cs typeface="Nunito Light"/>
                <a:sym typeface="Nunito Light"/>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Light"/>
                <a:ea typeface="Nunito Light"/>
                <a:cs typeface="Nunito Light"/>
                <a:sym typeface="Nunito Light"/>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Light"/>
                <a:ea typeface="Nunito Light"/>
                <a:cs typeface="Nunito Light"/>
                <a:sym typeface="Nunito Light"/>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Light"/>
                <a:ea typeface="Nunito Light"/>
                <a:cs typeface="Nunito Light"/>
                <a:sym typeface="Nunito Light"/>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Light"/>
                <a:ea typeface="Nunito Light"/>
                <a:cs typeface="Nunito Light"/>
                <a:sym typeface="Nunito Light"/>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Light"/>
                <a:ea typeface="Nunito Light"/>
                <a:cs typeface="Nunito Light"/>
                <a:sym typeface="Nunito Light"/>
              </a:defRPr>
            </a:lvl9pPr>
          </a:lstStyle>
          <a:p/>
        </p:txBody>
      </p:sp>
      <p:grpSp>
        <p:nvGrpSpPr>
          <p:cNvPr id="718" name="Google Shape;718;p79"/>
          <p:cNvGrpSpPr/>
          <p:nvPr/>
        </p:nvGrpSpPr>
        <p:grpSpPr>
          <a:xfrm>
            <a:off x="8459112" y="3192811"/>
            <a:ext cx="509835" cy="466288"/>
            <a:chOff x="5177300" y="2314950"/>
            <a:chExt cx="341575" cy="312400"/>
          </a:xfrm>
        </p:grpSpPr>
        <p:sp>
          <p:nvSpPr>
            <p:cNvPr id="719" name="Google Shape;719;p79"/>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79"/>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79"/>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79"/>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79"/>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4" name="Google Shape;724;p79"/>
          <p:cNvSpPr/>
          <p:nvPr/>
        </p:nvSpPr>
        <p:spPr>
          <a:xfrm rot="10800000">
            <a:off x="5414562" y="6"/>
            <a:ext cx="1536187" cy="350196"/>
          </a:xfrm>
          <a:custGeom>
            <a:rect b="b" l="l" r="r" t="t"/>
            <a:pathLst>
              <a:path extrusionOk="0" h="23142" w="101499">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CUSTOM_17">
    <p:bg>
      <p:bgPr>
        <a:solidFill>
          <a:schemeClr val="accent1"/>
        </a:solidFill>
      </p:bgPr>
    </p:bg>
    <p:spTree>
      <p:nvGrpSpPr>
        <p:cNvPr id="76" name="Shape 76"/>
        <p:cNvGrpSpPr/>
        <p:nvPr/>
      </p:nvGrpSpPr>
      <p:grpSpPr>
        <a:xfrm>
          <a:off x="0" y="0"/>
          <a:ext cx="0" cy="0"/>
          <a:chOff x="0" y="0"/>
          <a:chExt cx="0" cy="0"/>
        </a:xfrm>
      </p:grpSpPr>
      <p:sp>
        <p:nvSpPr>
          <p:cNvPr id="77" name="Google Shape;77;p53"/>
          <p:cNvSpPr/>
          <p:nvPr/>
        </p:nvSpPr>
        <p:spPr>
          <a:xfrm>
            <a:off x="692715" y="1034242"/>
            <a:ext cx="186752" cy="167685"/>
          </a:xfrm>
          <a:custGeom>
            <a:rect b="b" l="l" r="r" t="t"/>
            <a:pathLst>
              <a:path extrusionOk="0" h="5221" w="5821">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53"/>
          <p:cNvSpPr/>
          <p:nvPr/>
        </p:nvSpPr>
        <p:spPr>
          <a:xfrm>
            <a:off x="2560783" y="233392"/>
            <a:ext cx="95702" cy="91695"/>
          </a:xfrm>
          <a:custGeom>
            <a:rect b="b" l="l" r="r" t="t"/>
            <a:pathLst>
              <a:path extrusionOk="0" h="2855" w="2983">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53"/>
          <p:cNvSpPr/>
          <p:nvPr/>
        </p:nvSpPr>
        <p:spPr>
          <a:xfrm>
            <a:off x="6362046" y="233231"/>
            <a:ext cx="95060" cy="91856"/>
          </a:xfrm>
          <a:custGeom>
            <a:rect b="b" l="l" r="r" t="t"/>
            <a:pathLst>
              <a:path extrusionOk="0" h="2860" w="2963">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53"/>
          <p:cNvSpPr/>
          <p:nvPr/>
        </p:nvSpPr>
        <p:spPr>
          <a:xfrm>
            <a:off x="8328478" y="4747860"/>
            <a:ext cx="121625" cy="109135"/>
          </a:xfrm>
          <a:custGeom>
            <a:rect b="b" l="l" r="r" t="t"/>
            <a:pathLst>
              <a:path extrusionOk="0" h="3398" w="3791">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53"/>
          <p:cNvSpPr/>
          <p:nvPr/>
        </p:nvSpPr>
        <p:spPr>
          <a:xfrm>
            <a:off x="8643464" y="1326960"/>
            <a:ext cx="121657" cy="109135"/>
          </a:xfrm>
          <a:custGeom>
            <a:rect b="b" l="l" r="r" t="t"/>
            <a:pathLst>
              <a:path extrusionOk="0" h="3398" w="3792">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3"/>
          <p:cNvSpPr/>
          <p:nvPr/>
        </p:nvSpPr>
        <p:spPr>
          <a:xfrm>
            <a:off x="-10405" y="-6911"/>
            <a:ext cx="1394273" cy="1108375"/>
          </a:xfrm>
          <a:custGeom>
            <a:rect b="b" l="l" r="r" t="t"/>
            <a:pathLst>
              <a:path extrusionOk="0" h="34510" w="43459">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3"/>
          <p:cNvSpPr/>
          <p:nvPr/>
        </p:nvSpPr>
        <p:spPr>
          <a:xfrm>
            <a:off x="7710450" y="530327"/>
            <a:ext cx="1433536" cy="1327661"/>
          </a:xfrm>
          <a:custGeom>
            <a:rect b="b" l="l" r="r" t="t"/>
            <a:pathLst>
              <a:path extrusionOk="0" h="61480" w="66452">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53"/>
          <p:cNvSpPr/>
          <p:nvPr/>
        </p:nvSpPr>
        <p:spPr>
          <a:xfrm>
            <a:off x="3207626" y="4433150"/>
            <a:ext cx="1547839" cy="711981"/>
          </a:xfrm>
          <a:custGeom>
            <a:rect b="b" l="l" r="r" t="t"/>
            <a:pathLst>
              <a:path extrusionOk="0" h="28680" w="62350">
                <a:moveTo>
                  <a:pt x="41636" y="0"/>
                </a:moveTo>
                <a:cubicBezTo>
                  <a:pt x="26782" y="0"/>
                  <a:pt x="9821" y="8724"/>
                  <a:pt x="2175" y="20436"/>
                </a:cubicBezTo>
                <a:cubicBezTo>
                  <a:pt x="1699" y="21181"/>
                  <a:pt x="1285" y="21989"/>
                  <a:pt x="953" y="22839"/>
                </a:cubicBezTo>
                <a:cubicBezTo>
                  <a:pt x="228" y="24724"/>
                  <a:pt x="0" y="26795"/>
                  <a:pt x="518" y="28680"/>
                </a:cubicBezTo>
                <a:lnTo>
                  <a:pt x="53318" y="28680"/>
                </a:lnTo>
                <a:cubicBezTo>
                  <a:pt x="55265" y="27396"/>
                  <a:pt x="57068" y="25925"/>
                  <a:pt x="58559" y="24164"/>
                </a:cubicBezTo>
                <a:cubicBezTo>
                  <a:pt x="60734" y="21616"/>
                  <a:pt x="62225" y="18426"/>
                  <a:pt x="62267" y="15071"/>
                </a:cubicBezTo>
                <a:cubicBezTo>
                  <a:pt x="62350" y="8339"/>
                  <a:pt x="56405" y="2705"/>
                  <a:pt x="49880" y="1006"/>
                </a:cubicBezTo>
                <a:cubicBezTo>
                  <a:pt x="47263" y="322"/>
                  <a:pt x="44488" y="0"/>
                  <a:pt x="41636"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3"/>
          <p:cNvSpPr/>
          <p:nvPr/>
        </p:nvSpPr>
        <p:spPr>
          <a:xfrm>
            <a:off x="1422746" y="4751853"/>
            <a:ext cx="183515" cy="147455"/>
          </a:xfrm>
          <a:custGeom>
            <a:rect b="b" l="l" r="r" t="t"/>
            <a:pathLst>
              <a:path extrusionOk="0" h="6276" w="781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3"/>
          <p:cNvSpPr/>
          <p:nvPr/>
        </p:nvSpPr>
        <p:spPr>
          <a:xfrm>
            <a:off x="1269054" y="4566503"/>
            <a:ext cx="130858" cy="120059"/>
          </a:xfrm>
          <a:custGeom>
            <a:rect b="b" l="l" r="r" t="t"/>
            <a:pathLst>
              <a:path extrusionOk="0" h="5110" w="5569">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3"/>
          <p:cNvSpPr/>
          <p:nvPr/>
        </p:nvSpPr>
        <p:spPr>
          <a:xfrm>
            <a:off x="1575099" y="4594298"/>
            <a:ext cx="144580" cy="72130"/>
          </a:xfrm>
          <a:custGeom>
            <a:rect b="b" l="l" r="r" t="t"/>
            <a:pathLst>
              <a:path extrusionOk="0" h="3070" w="6153">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3"/>
          <p:cNvSpPr/>
          <p:nvPr/>
        </p:nvSpPr>
        <p:spPr>
          <a:xfrm>
            <a:off x="1095624" y="4433147"/>
            <a:ext cx="114950" cy="73163"/>
          </a:xfrm>
          <a:custGeom>
            <a:rect b="b" l="l" r="r" t="t"/>
            <a:pathLst>
              <a:path extrusionOk="0" h="3114" w="4892">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53"/>
          <p:cNvSpPr/>
          <p:nvPr/>
        </p:nvSpPr>
        <p:spPr>
          <a:xfrm>
            <a:off x="1159442" y="4745791"/>
            <a:ext cx="70117" cy="63225"/>
          </a:xfrm>
          <a:custGeom>
            <a:rect b="b" l="l" r="r" t="t"/>
            <a:pathLst>
              <a:path extrusionOk="0" h="2691" w="2984">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 name="Google Shape;90;p53"/>
          <p:cNvGrpSpPr/>
          <p:nvPr/>
        </p:nvGrpSpPr>
        <p:grpSpPr>
          <a:xfrm rot="10800000">
            <a:off x="6311381" y="3803824"/>
            <a:ext cx="1931101" cy="1350549"/>
            <a:chOff x="3045330" y="-6829"/>
            <a:chExt cx="2308272" cy="1614331"/>
          </a:xfrm>
        </p:grpSpPr>
        <p:sp>
          <p:nvSpPr>
            <p:cNvPr id="91" name="Google Shape;91;p53"/>
            <p:cNvSpPr/>
            <p:nvPr/>
          </p:nvSpPr>
          <p:spPr>
            <a:xfrm>
              <a:off x="4420183" y="61587"/>
              <a:ext cx="933419" cy="1188837"/>
            </a:xfrm>
            <a:custGeom>
              <a:rect b="b" l="l" r="r" t="t"/>
              <a:pathLst>
                <a:path extrusionOk="0" h="37099" w="29083">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3"/>
            <p:cNvSpPr/>
            <p:nvPr/>
          </p:nvSpPr>
          <p:spPr>
            <a:xfrm>
              <a:off x="3045330" y="-6829"/>
              <a:ext cx="1311723" cy="291866"/>
            </a:xfrm>
            <a:custGeom>
              <a:rect b="b" l="l" r="r" t="t"/>
              <a:pathLst>
                <a:path extrusionOk="0" h="9108" w="4087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3"/>
            <p:cNvSpPr/>
            <p:nvPr/>
          </p:nvSpPr>
          <p:spPr>
            <a:xfrm>
              <a:off x="3623040" y="328330"/>
              <a:ext cx="848367" cy="1279172"/>
            </a:xfrm>
            <a:custGeom>
              <a:rect b="b" l="l" r="r" t="t"/>
              <a:pathLst>
                <a:path extrusionOk="0" h="39918" w="26433">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 name="Google Shape;94;p53"/>
          <p:cNvSpPr/>
          <p:nvPr/>
        </p:nvSpPr>
        <p:spPr>
          <a:xfrm rot="-5400000">
            <a:off x="-597935" y="2503512"/>
            <a:ext cx="2085044" cy="909976"/>
          </a:xfrm>
          <a:custGeom>
            <a:rect b="b" l="l" r="r" t="t"/>
            <a:pathLst>
              <a:path extrusionOk="0" h="32447" w="74426">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53"/>
          <p:cNvSpPr txBox="1"/>
          <p:nvPr>
            <p:ph type="title"/>
          </p:nvPr>
        </p:nvSpPr>
        <p:spPr>
          <a:xfrm>
            <a:off x="1435608" y="418374"/>
            <a:ext cx="6276900" cy="5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96" name="Google Shape;96;p53"/>
          <p:cNvSpPr txBox="1"/>
          <p:nvPr>
            <p:ph idx="1" type="subTitle"/>
          </p:nvPr>
        </p:nvSpPr>
        <p:spPr>
          <a:xfrm>
            <a:off x="2166425" y="1607300"/>
            <a:ext cx="4815300" cy="2092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4"/>
        </a:solidFill>
      </p:bgPr>
    </p:bg>
    <p:spTree>
      <p:nvGrpSpPr>
        <p:cNvPr id="97" name="Shape 97"/>
        <p:cNvGrpSpPr/>
        <p:nvPr/>
      </p:nvGrpSpPr>
      <p:grpSpPr>
        <a:xfrm>
          <a:off x="0" y="0"/>
          <a:ext cx="0" cy="0"/>
          <a:chOff x="0" y="0"/>
          <a:chExt cx="0" cy="0"/>
        </a:xfrm>
      </p:grpSpPr>
      <p:sp>
        <p:nvSpPr>
          <p:cNvPr id="98" name="Google Shape;98;p54"/>
          <p:cNvSpPr/>
          <p:nvPr/>
        </p:nvSpPr>
        <p:spPr>
          <a:xfrm rot="5400000">
            <a:off x="7950844" y="2398453"/>
            <a:ext cx="1661933" cy="724379"/>
          </a:xfrm>
          <a:custGeom>
            <a:rect b="b" l="l" r="r" t="t"/>
            <a:pathLst>
              <a:path extrusionOk="0" h="32447" w="74426">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4"/>
          <p:cNvSpPr txBox="1"/>
          <p:nvPr>
            <p:ph type="title"/>
          </p:nvPr>
        </p:nvSpPr>
        <p:spPr>
          <a:xfrm>
            <a:off x="1252725" y="1196524"/>
            <a:ext cx="2246700" cy="149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sp>
        <p:nvSpPr>
          <p:cNvPr id="100" name="Google Shape;100;p54"/>
          <p:cNvSpPr/>
          <p:nvPr/>
        </p:nvSpPr>
        <p:spPr>
          <a:xfrm>
            <a:off x="0" y="4008102"/>
            <a:ext cx="958346" cy="1135418"/>
          </a:xfrm>
          <a:custGeom>
            <a:rect b="b" l="l" r="r" t="t"/>
            <a:pathLst>
              <a:path extrusionOk="0" h="54686" w="46152">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4"/>
          <p:cNvSpPr/>
          <p:nvPr/>
        </p:nvSpPr>
        <p:spPr>
          <a:xfrm>
            <a:off x="0" y="185401"/>
            <a:ext cx="838394" cy="1317905"/>
          </a:xfrm>
          <a:custGeom>
            <a:rect b="b" l="l" r="r" t="t"/>
            <a:pathLst>
              <a:path extrusionOk="0" h="56794" w="36126">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4"/>
          <p:cNvSpPr/>
          <p:nvPr/>
        </p:nvSpPr>
        <p:spPr>
          <a:xfrm>
            <a:off x="488628" y="185407"/>
            <a:ext cx="163346" cy="146382"/>
          </a:xfrm>
          <a:custGeom>
            <a:rect b="b" l="l" r="r" t="t"/>
            <a:pathLst>
              <a:path extrusionOk="0" h="4568" w="5097">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4"/>
          <p:cNvSpPr/>
          <p:nvPr/>
        </p:nvSpPr>
        <p:spPr>
          <a:xfrm>
            <a:off x="315366" y="3659090"/>
            <a:ext cx="161359" cy="144715"/>
          </a:xfrm>
          <a:custGeom>
            <a:rect b="b" l="l" r="r" t="t"/>
            <a:pathLst>
              <a:path extrusionOk="0" h="4516" w="5035">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54"/>
          <p:cNvSpPr/>
          <p:nvPr/>
        </p:nvSpPr>
        <p:spPr>
          <a:xfrm>
            <a:off x="8762524" y="959049"/>
            <a:ext cx="161340" cy="144715"/>
          </a:xfrm>
          <a:custGeom>
            <a:rect b="b" l="l" r="r" t="t"/>
            <a:pathLst>
              <a:path extrusionOk="0" h="4516" w="5034">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54"/>
          <p:cNvSpPr/>
          <p:nvPr/>
        </p:nvSpPr>
        <p:spPr>
          <a:xfrm>
            <a:off x="5633501" y="4678850"/>
            <a:ext cx="2045205" cy="466311"/>
          </a:xfrm>
          <a:custGeom>
            <a:rect b="b" l="l" r="r" t="t"/>
            <a:pathLst>
              <a:path extrusionOk="0" h="23142" w="101499">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54"/>
          <p:cNvSpPr/>
          <p:nvPr/>
        </p:nvSpPr>
        <p:spPr>
          <a:xfrm>
            <a:off x="8294848" y="1"/>
            <a:ext cx="838358" cy="920204"/>
          </a:xfrm>
          <a:custGeom>
            <a:rect b="b" l="l" r="r" t="t"/>
            <a:pathLst>
              <a:path extrusionOk="0" h="45230" w="41202">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 name="Google Shape;107;p54"/>
          <p:cNvGrpSpPr/>
          <p:nvPr/>
        </p:nvGrpSpPr>
        <p:grpSpPr>
          <a:xfrm>
            <a:off x="141137" y="2237636"/>
            <a:ext cx="509835" cy="466288"/>
            <a:chOff x="5177300" y="2314950"/>
            <a:chExt cx="341575" cy="312400"/>
          </a:xfrm>
        </p:grpSpPr>
        <p:sp>
          <p:nvSpPr>
            <p:cNvPr id="108" name="Google Shape;108;p54"/>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4"/>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54"/>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4"/>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4"/>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 name="Google Shape;113;p54"/>
          <p:cNvSpPr txBox="1"/>
          <p:nvPr>
            <p:ph idx="1" type="subTitle"/>
          </p:nvPr>
        </p:nvSpPr>
        <p:spPr>
          <a:xfrm>
            <a:off x="1289304" y="2990088"/>
            <a:ext cx="3035700" cy="1005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Light"/>
                <a:ea typeface="Nunito Light"/>
                <a:cs typeface="Nunito Light"/>
                <a:sym typeface="Nunito Light"/>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Light"/>
                <a:ea typeface="Nunito Light"/>
                <a:cs typeface="Nunito Light"/>
                <a:sym typeface="Nunito Light"/>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Light"/>
                <a:ea typeface="Nunito Light"/>
                <a:cs typeface="Nunito Light"/>
                <a:sym typeface="Nunito Light"/>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Light"/>
                <a:ea typeface="Nunito Light"/>
                <a:cs typeface="Nunito Light"/>
                <a:sym typeface="Nunito Light"/>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Light"/>
                <a:ea typeface="Nunito Light"/>
                <a:cs typeface="Nunito Light"/>
                <a:sym typeface="Nunito Light"/>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Light"/>
                <a:ea typeface="Nunito Light"/>
                <a:cs typeface="Nunito Light"/>
                <a:sym typeface="Nunito Light"/>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Light"/>
                <a:ea typeface="Nunito Light"/>
                <a:cs typeface="Nunito Light"/>
                <a:sym typeface="Nunito Light"/>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Light"/>
                <a:ea typeface="Nunito Light"/>
                <a:cs typeface="Nunito Light"/>
                <a:sym typeface="Nunito Light"/>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1"/>
                </a:solidFill>
                <a:latin typeface="Nunito Light"/>
                <a:ea typeface="Nunito Light"/>
                <a:cs typeface="Nunito Light"/>
                <a:sym typeface="Nunito Light"/>
              </a:defRPr>
            </a:lvl9pPr>
          </a:lstStyle>
          <a:p/>
        </p:txBody>
      </p:sp>
      <p:grpSp>
        <p:nvGrpSpPr>
          <p:cNvPr id="114" name="Google Shape;114;p54"/>
          <p:cNvGrpSpPr/>
          <p:nvPr/>
        </p:nvGrpSpPr>
        <p:grpSpPr>
          <a:xfrm>
            <a:off x="8459112" y="3192811"/>
            <a:ext cx="509835" cy="466288"/>
            <a:chOff x="5177300" y="2314950"/>
            <a:chExt cx="341575" cy="312400"/>
          </a:xfrm>
        </p:grpSpPr>
        <p:sp>
          <p:nvSpPr>
            <p:cNvPr id="115" name="Google Shape;115;p54"/>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4"/>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4"/>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4"/>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4"/>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 name="Google Shape;120;p54"/>
          <p:cNvSpPr/>
          <p:nvPr/>
        </p:nvSpPr>
        <p:spPr>
          <a:xfrm rot="10800000">
            <a:off x="5414562" y="6"/>
            <a:ext cx="1536187" cy="350196"/>
          </a:xfrm>
          <a:custGeom>
            <a:rect b="b" l="l" r="r" t="t"/>
            <a:pathLst>
              <a:path extrusionOk="0" h="23142" w="101499">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1" name="Shape 121"/>
        <p:cNvGrpSpPr/>
        <p:nvPr/>
      </p:nvGrpSpPr>
      <p:grpSpPr>
        <a:xfrm>
          <a:off x="0" y="0"/>
          <a:ext cx="0" cy="0"/>
          <a:chOff x="0" y="0"/>
          <a:chExt cx="0" cy="0"/>
        </a:xfrm>
      </p:grpSpPr>
      <p:grpSp>
        <p:nvGrpSpPr>
          <p:cNvPr id="122" name="Google Shape;122;p55"/>
          <p:cNvGrpSpPr/>
          <p:nvPr/>
        </p:nvGrpSpPr>
        <p:grpSpPr>
          <a:xfrm>
            <a:off x="-20619" y="-7694"/>
            <a:ext cx="9181207" cy="5162098"/>
            <a:chOff x="238125" y="839425"/>
            <a:chExt cx="7136023" cy="4012825"/>
          </a:xfrm>
        </p:grpSpPr>
        <p:sp>
          <p:nvSpPr>
            <p:cNvPr id="123" name="Google Shape;123;p55"/>
            <p:cNvSpPr/>
            <p:nvPr/>
          </p:nvSpPr>
          <p:spPr>
            <a:xfrm>
              <a:off x="240700" y="839425"/>
              <a:ext cx="7133425" cy="4012825"/>
            </a:xfrm>
            <a:custGeom>
              <a:rect b="b" l="l" r="r" t="t"/>
              <a:pathLst>
                <a:path extrusionOk="0" h="160513" w="285337">
                  <a:moveTo>
                    <a:pt x="1" y="0"/>
                  </a:moveTo>
                  <a:lnTo>
                    <a:pt x="1" y="160513"/>
                  </a:lnTo>
                  <a:lnTo>
                    <a:pt x="285336" y="160513"/>
                  </a:lnTo>
                  <a:lnTo>
                    <a:pt x="28533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5"/>
            <p:cNvSpPr/>
            <p:nvPr/>
          </p:nvSpPr>
          <p:spPr>
            <a:xfrm>
              <a:off x="788600" y="1649850"/>
              <a:ext cx="145525" cy="130525"/>
            </a:xfrm>
            <a:custGeom>
              <a:rect b="b" l="l" r="r" t="t"/>
              <a:pathLst>
                <a:path extrusionOk="0" h="5221" w="5821">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5"/>
            <p:cNvSpPr/>
            <p:nvPr/>
          </p:nvSpPr>
          <p:spPr>
            <a:xfrm>
              <a:off x="2244275" y="1026475"/>
              <a:ext cx="74575" cy="71375"/>
            </a:xfrm>
            <a:custGeom>
              <a:rect b="b" l="l" r="r" t="t"/>
              <a:pathLst>
                <a:path extrusionOk="0" h="2855" w="2983">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5"/>
            <p:cNvSpPr/>
            <p:nvPr/>
          </p:nvSpPr>
          <p:spPr>
            <a:xfrm>
              <a:off x="5206375" y="1026350"/>
              <a:ext cx="74075" cy="71500"/>
            </a:xfrm>
            <a:custGeom>
              <a:rect b="b" l="l" r="r" t="t"/>
              <a:pathLst>
                <a:path extrusionOk="0" h="2860" w="2963">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55"/>
            <p:cNvSpPr/>
            <p:nvPr/>
          </p:nvSpPr>
          <p:spPr>
            <a:xfrm>
              <a:off x="6738700" y="4540500"/>
              <a:ext cx="94775" cy="84950"/>
            </a:xfrm>
            <a:custGeom>
              <a:rect b="b" l="l" r="r" t="t"/>
              <a:pathLst>
                <a:path extrusionOk="0" h="3398" w="3791">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55"/>
            <p:cNvSpPr/>
            <p:nvPr/>
          </p:nvSpPr>
          <p:spPr>
            <a:xfrm>
              <a:off x="6984150" y="1877700"/>
              <a:ext cx="94800" cy="84950"/>
            </a:xfrm>
            <a:custGeom>
              <a:rect b="b" l="l" r="r" t="t"/>
              <a:pathLst>
                <a:path extrusionOk="0" h="3398" w="3792">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55"/>
            <p:cNvSpPr/>
            <p:nvPr/>
          </p:nvSpPr>
          <p:spPr>
            <a:xfrm>
              <a:off x="238125" y="1658125"/>
              <a:ext cx="2600" cy="45075"/>
            </a:xfrm>
            <a:custGeom>
              <a:rect b="b" l="l" r="r" t="t"/>
              <a:pathLst>
                <a:path extrusionOk="0" h="1803" w="104">
                  <a:moveTo>
                    <a:pt x="104" y="1"/>
                  </a:moveTo>
                  <a:cubicBezTo>
                    <a:pt x="62" y="22"/>
                    <a:pt x="41" y="42"/>
                    <a:pt x="0" y="42"/>
                  </a:cubicBezTo>
                  <a:lnTo>
                    <a:pt x="0" y="1803"/>
                  </a:lnTo>
                  <a:cubicBezTo>
                    <a:pt x="41" y="1782"/>
                    <a:pt x="62" y="1762"/>
                    <a:pt x="104" y="1762"/>
                  </a:cubicBezTo>
                  <a:lnTo>
                    <a:pt x="1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5"/>
            <p:cNvSpPr/>
            <p:nvPr/>
          </p:nvSpPr>
          <p:spPr>
            <a:xfrm>
              <a:off x="240700" y="839425"/>
              <a:ext cx="1086475" cy="862750"/>
            </a:xfrm>
            <a:custGeom>
              <a:rect b="b" l="l" r="r" t="t"/>
              <a:pathLst>
                <a:path extrusionOk="0" h="34510" w="43459">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55"/>
            <p:cNvSpPr/>
            <p:nvPr/>
          </p:nvSpPr>
          <p:spPr>
            <a:xfrm>
              <a:off x="1804100" y="3500125"/>
              <a:ext cx="74600" cy="71375"/>
            </a:xfrm>
            <a:custGeom>
              <a:rect b="b" l="l" r="r" t="t"/>
              <a:pathLst>
                <a:path extrusionOk="0" h="2855" w="2984">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5"/>
            <p:cNvSpPr/>
            <p:nvPr/>
          </p:nvSpPr>
          <p:spPr>
            <a:xfrm>
              <a:off x="6052916" y="1257614"/>
              <a:ext cx="1321232" cy="1222376"/>
            </a:xfrm>
            <a:custGeom>
              <a:rect b="b" l="l" r="r" t="t"/>
              <a:pathLst>
                <a:path extrusionOk="0" h="61480" w="66452">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5"/>
            <p:cNvSpPr/>
            <p:nvPr/>
          </p:nvSpPr>
          <p:spPr>
            <a:xfrm rot="10800000">
              <a:off x="238126" y="2927691"/>
              <a:ext cx="582600" cy="911475"/>
            </a:xfrm>
            <a:custGeom>
              <a:rect b="b" l="l" r="r" t="t"/>
              <a:pathLst>
                <a:path extrusionOk="0" h="36459" w="23304">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5"/>
            <p:cNvSpPr/>
            <p:nvPr/>
          </p:nvSpPr>
          <p:spPr>
            <a:xfrm rot="10800000">
              <a:off x="238126" y="3119516"/>
              <a:ext cx="486300" cy="919725"/>
            </a:xfrm>
            <a:custGeom>
              <a:rect b="b" l="l" r="r" t="t"/>
              <a:pathLst>
                <a:path extrusionOk="0" h="36789" w="19452">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55"/>
            <p:cNvSpPr/>
            <p:nvPr/>
          </p:nvSpPr>
          <p:spPr>
            <a:xfrm>
              <a:off x="6685524" y="3235218"/>
              <a:ext cx="195250" cy="156775"/>
            </a:xfrm>
            <a:custGeom>
              <a:rect b="b" l="l" r="r" t="t"/>
              <a:pathLst>
                <a:path extrusionOk="0" h="6271" w="781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55"/>
            <p:cNvSpPr/>
            <p:nvPr/>
          </p:nvSpPr>
          <p:spPr>
            <a:xfrm>
              <a:off x="6909224" y="3458118"/>
              <a:ext cx="138225" cy="127725"/>
            </a:xfrm>
            <a:custGeom>
              <a:rect b="b" l="l" r="r" t="t"/>
              <a:pathLst>
                <a:path extrusionOk="0" h="5109" w="5529">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5"/>
            <p:cNvSpPr/>
            <p:nvPr/>
          </p:nvSpPr>
          <p:spPr>
            <a:xfrm>
              <a:off x="6568474" y="3486343"/>
              <a:ext cx="153825" cy="75375"/>
            </a:xfrm>
            <a:custGeom>
              <a:rect b="b" l="l" r="r" t="t"/>
              <a:pathLst>
                <a:path extrusionOk="0" h="3015" w="6153">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55"/>
            <p:cNvSpPr/>
            <p:nvPr/>
          </p:nvSpPr>
          <p:spPr>
            <a:xfrm>
              <a:off x="7113274" y="3646818"/>
              <a:ext cx="122325" cy="77525"/>
            </a:xfrm>
            <a:custGeom>
              <a:rect b="b" l="l" r="r" t="t"/>
              <a:pathLst>
                <a:path extrusionOk="0" h="3101" w="4893">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55"/>
            <p:cNvSpPr/>
            <p:nvPr/>
          </p:nvSpPr>
          <p:spPr>
            <a:xfrm>
              <a:off x="7087374" y="3324768"/>
              <a:ext cx="75100" cy="67775"/>
            </a:xfrm>
            <a:custGeom>
              <a:rect b="b" l="l" r="r" t="t"/>
              <a:pathLst>
                <a:path extrusionOk="0" h="2711" w="3004">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55"/>
            <p:cNvSpPr/>
            <p:nvPr/>
          </p:nvSpPr>
          <p:spPr>
            <a:xfrm>
              <a:off x="3254600" y="839425"/>
              <a:ext cx="1860650" cy="811175"/>
            </a:xfrm>
            <a:custGeom>
              <a:rect b="b" l="l" r="r" t="t"/>
              <a:pathLst>
                <a:path extrusionOk="0" h="32447" w="74426">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55"/>
          <p:cNvSpPr/>
          <p:nvPr/>
        </p:nvSpPr>
        <p:spPr>
          <a:xfrm>
            <a:off x="3776924" y="4423399"/>
            <a:ext cx="2293706" cy="720150"/>
          </a:xfrm>
          <a:custGeom>
            <a:rect b="b" l="l" r="r" t="t"/>
            <a:pathLst>
              <a:path extrusionOk="0" h="71979" w="229256">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55"/>
          <p:cNvSpPr txBox="1"/>
          <p:nvPr>
            <p:ph type="title"/>
          </p:nvPr>
        </p:nvSpPr>
        <p:spPr>
          <a:xfrm>
            <a:off x="2377440" y="1124712"/>
            <a:ext cx="4389000" cy="145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9600"/>
              <a:buNone/>
              <a:defRPr sz="9600">
                <a:solidFill>
                  <a:schemeClr val="dk2"/>
                </a:solidFill>
              </a:defRPr>
            </a:lvl1pPr>
            <a:lvl2pPr lvl="1" algn="ctr">
              <a:lnSpc>
                <a:spcPct val="100000"/>
              </a:lnSpc>
              <a:spcBef>
                <a:spcPts val="0"/>
              </a:spcBef>
              <a:spcAft>
                <a:spcPts val="0"/>
              </a:spcAft>
              <a:buClr>
                <a:schemeClr val="dk2"/>
              </a:buClr>
              <a:buSzPts val="9600"/>
              <a:buNone/>
              <a:defRPr sz="9600">
                <a:solidFill>
                  <a:schemeClr val="dk2"/>
                </a:solidFill>
              </a:defRPr>
            </a:lvl2pPr>
            <a:lvl3pPr lvl="2" algn="ctr">
              <a:lnSpc>
                <a:spcPct val="100000"/>
              </a:lnSpc>
              <a:spcBef>
                <a:spcPts val="0"/>
              </a:spcBef>
              <a:spcAft>
                <a:spcPts val="0"/>
              </a:spcAft>
              <a:buClr>
                <a:schemeClr val="dk2"/>
              </a:buClr>
              <a:buSzPts val="9600"/>
              <a:buNone/>
              <a:defRPr sz="9600">
                <a:solidFill>
                  <a:schemeClr val="dk2"/>
                </a:solidFill>
              </a:defRPr>
            </a:lvl3pPr>
            <a:lvl4pPr lvl="3" algn="ctr">
              <a:lnSpc>
                <a:spcPct val="100000"/>
              </a:lnSpc>
              <a:spcBef>
                <a:spcPts val="0"/>
              </a:spcBef>
              <a:spcAft>
                <a:spcPts val="0"/>
              </a:spcAft>
              <a:buClr>
                <a:schemeClr val="dk2"/>
              </a:buClr>
              <a:buSzPts val="9600"/>
              <a:buNone/>
              <a:defRPr sz="9600">
                <a:solidFill>
                  <a:schemeClr val="dk2"/>
                </a:solidFill>
              </a:defRPr>
            </a:lvl4pPr>
            <a:lvl5pPr lvl="4" algn="ctr">
              <a:lnSpc>
                <a:spcPct val="100000"/>
              </a:lnSpc>
              <a:spcBef>
                <a:spcPts val="0"/>
              </a:spcBef>
              <a:spcAft>
                <a:spcPts val="0"/>
              </a:spcAft>
              <a:buClr>
                <a:schemeClr val="dk2"/>
              </a:buClr>
              <a:buSzPts val="9600"/>
              <a:buNone/>
              <a:defRPr sz="9600">
                <a:solidFill>
                  <a:schemeClr val="dk2"/>
                </a:solidFill>
              </a:defRPr>
            </a:lvl5pPr>
            <a:lvl6pPr lvl="5" algn="ctr">
              <a:lnSpc>
                <a:spcPct val="100000"/>
              </a:lnSpc>
              <a:spcBef>
                <a:spcPts val="0"/>
              </a:spcBef>
              <a:spcAft>
                <a:spcPts val="0"/>
              </a:spcAft>
              <a:buClr>
                <a:schemeClr val="dk2"/>
              </a:buClr>
              <a:buSzPts val="9600"/>
              <a:buNone/>
              <a:defRPr sz="9600">
                <a:solidFill>
                  <a:schemeClr val="dk2"/>
                </a:solidFill>
              </a:defRPr>
            </a:lvl6pPr>
            <a:lvl7pPr lvl="6" algn="ctr">
              <a:lnSpc>
                <a:spcPct val="100000"/>
              </a:lnSpc>
              <a:spcBef>
                <a:spcPts val="0"/>
              </a:spcBef>
              <a:spcAft>
                <a:spcPts val="0"/>
              </a:spcAft>
              <a:buClr>
                <a:schemeClr val="dk2"/>
              </a:buClr>
              <a:buSzPts val="9600"/>
              <a:buNone/>
              <a:defRPr sz="9600">
                <a:solidFill>
                  <a:schemeClr val="dk2"/>
                </a:solidFill>
              </a:defRPr>
            </a:lvl7pPr>
            <a:lvl8pPr lvl="7" algn="ctr">
              <a:lnSpc>
                <a:spcPct val="100000"/>
              </a:lnSpc>
              <a:spcBef>
                <a:spcPts val="0"/>
              </a:spcBef>
              <a:spcAft>
                <a:spcPts val="0"/>
              </a:spcAft>
              <a:buClr>
                <a:schemeClr val="dk2"/>
              </a:buClr>
              <a:buSzPts val="9600"/>
              <a:buNone/>
              <a:defRPr sz="9600">
                <a:solidFill>
                  <a:schemeClr val="dk2"/>
                </a:solidFill>
              </a:defRPr>
            </a:lvl8pPr>
            <a:lvl9pPr lvl="8" algn="ctr">
              <a:lnSpc>
                <a:spcPct val="100000"/>
              </a:lnSpc>
              <a:spcBef>
                <a:spcPts val="0"/>
              </a:spcBef>
              <a:spcAft>
                <a:spcPts val="0"/>
              </a:spcAft>
              <a:buClr>
                <a:schemeClr val="dk2"/>
              </a:buClr>
              <a:buSzPts val="9600"/>
              <a:buNone/>
              <a:defRPr sz="9600">
                <a:solidFill>
                  <a:schemeClr val="dk2"/>
                </a:solidFill>
              </a:defRPr>
            </a:lvl9pPr>
          </a:lstStyle>
          <a:p/>
        </p:txBody>
      </p:sp>
      <p:sp>
        <p:nvSpPr>
          <p:cNvPr id="143" name="Google Shape;143;p55"/>
          <p:cNvSpPr txBox="1"/>
          <p:nvPr>
            <p:ph idx="1" type="subTitle"/>
          </p:nvPr>
        </p:nvSpPr>
        <p:spPr>
          <a:xfrm>
            <a:off x="2377440" y="3008376"/>
            <a:ext cx="4389000" cy="804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Nunito"/>
                <a:ea typeface="Nunito"/>
                <a:cs typeface="Nunito"/>
                <a:sym typeface="Nunito"/>
              </a:defRPr>
            </a:lvl9pPr>
          </a:lstStyle>
          <a:p/>
        </p:txBody>
      </p:sp>
      <p:sp>
        <p:nvSpPr>
          <p:cNvPr id="144" name="Google Shape;144;p55"/>
          <p:cNvSpPr/>
          <p:nvPr/>
        </p:nvSpPr>
        <p:spPr>
          <a:xfrm>
            <a:off x="358125" y="4608900"/>
            <a:ext cx="1353907" cy="536813"/>
          </a:xfrm>
          <a:custGeom>
            <a:rect b="b" l="l" r="r" t="t"/>
            <a:pathLst>
              <a:path extrusionOk="0" h="64579" w="162827">
                <a:moveTo>
                  <a:pt x="113113" y="0"/>
                </a:moveTo>
                <a:cubicBezTo>
                  <a:pt x="109831" y="0"/>
                  <a:pt x="106719" y="214"/>
                  <a:pt x="103945" y="647"/>
                </a:cubicBezTo>
                <a:cubicBezTo>
                  <a:pt x="89572" y="2922"/>
                  <a:pt x="74477" y="8139"/>
                  <a:pt x="59160" y="16075"/>
                </a:cubicBezTo>
                <a:cubicBezTo>
                  <a:pt x="47450" y="22179"/>
                  <a:pt x="35518" y="29893"/>
                  <a:pt x="23642" y="39106"/>
                </a:cubicBezTo>
                <a:lnTo>
                  <a:pt x="23143" y="39494"/>
                </a:lnTo>
                <a:cubicBezTo>
                  <a:pt x="14319" y="46320"/>
                  <a:pt x="3608" y="54644"/>
                  <a:pt x="1" y="64578"/>
                </a:cubicBezTo>
                <a:lnTo>
                  <a:pt x="2443" y="64578"/>
                </a:lnTo>
                <a:cubicBezTo>
                  <a:pt x="6105" y="55588"/>
                  <a:pt x="16206" y="47763"/>
                  <a:pt x="24530" y="41270"/>
                </a:cubicBezTo>
                <a:lnTo>
                  <a:pt x="25030" y="40881"/>
                </a:lnTo>
                <a:cubicBezTo>
                  <a:pt x="36795" y="31780"/>
                  <a:pt x="48615" y="24122"/>
                  <a:pt x="60159" y="18128"/>
                </a:cubicBezTo>
                <a:cubicBezTo>
                  <a:pt x="75309" y="10248"/>
                  <a:pt x="90127" y="5142"/>
                  <a:pt x="104278" y="2922"/>
                </a:cubicBezTo>
                <a:cubicBezTo>
                  <a:pt x="106871" y="2515"/>
                  <a:pt x="109878" y="2300"/>
                  <a:pt x="113124" y="2300"/>
                </a:cubicBezTo>
                <a:cubicBezTo>
                  <a:pt x="126688" y="2300"/>
                  <a:pt x="144423" y="6052"/>
                  <a:pt x="153559" y="15187"/>
                </a:cubicBezTo>
                <a:cubicBezTo>
                  <a:pt x="158498" y="20182"/>
                  <a:pt x="160440" y="26286"/>
                  <a:pt x="159275" y="33334"/>
                </a:cubicBezTo>
                <a:cubicBezTo>
                  <a:pt x="158331" y="39217"/>
                  <a:pt x="155002" y="44433"/>
                  <a:pt x="152171" y="48262"/>
                </a:cubicBezTo>
                <a:cubicBezTo>
                  <a:pt x="148009" y="54089"/>
                  <a:pt x="143070" y="59528"/>
                  <a:pt x="137465" y="64578"/>
                </a:cubicBezTo>
                <a:lnTo>
                  <a:pt x="140850" y="64578"/>
                </a:lnTo>
                <a:cubicBezTo>
                  <a:pt x="145789" y="59917"/>
                  <a:pt x="150229" y="54922"/>
                  <a:pt x="154058" y="49650"/>
                </a:cubicBezTo>
                <a:cubicBezTo>
                  <a:pt x="157000" y="45543"/>
                  <a:pt x="160496" y="40049"/>
                  <a:pt x="161550" y="33722"/>
                </a:cubicBezTo>
                <a:cubicBezTo>
                  <a:pt x="162827" y="25898"/>
                  <a:pt x="160662" y="19127"/>
                  <a:pt x="155168" y="13633"/>
                </a:cubicBezTo>
                <a:cubicBezTo>
                  <a:pt x="148231" y="6641"/>
                  <a:pt x="137687" y="3311"/>
                  <a:pt x="130084" y="1757"/>
                </a:cubicBezTo>
                <a:cubicBezTo>
                  <a:pt x="129751" y="1701"/>
                  <a:pt x="129418" y="1646"/>
                  <a:pt x="129085" y="1535"/>
                </a:cubicBezTo>
                <a:cubicBezTo>
                  <a:pt x="123774" y="520"/>
                  <a:pt x="118237" y="0"/>
                  <a:pt x="113113"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 name="Google Shape;145;p55"/>
          <p:cNvGrpSpPr/>
          <p:nvPr/>
        </p:nvGrpSpPr>
        <p:grpSpPr>
          <a:xfrm rot="-5400000">
            <a:off x="6184854" y="1208922"/>
            <a:ext cx="489135" cy="447388"/>
            <a:chOff x="5177300" y="2314950"/>
            <a:chExt cx="341575" cy="312400"/>
          </a:xfrm>
        </p:grpSpPr>
        <p:sp>
          <p:nvSpPr>
            <p:cNvPr id="146" name="Google Shape;146;p55"/>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55"/>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55"/>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5"/>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55"/>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 name="Google Shape;151;p55"/>
          <p:cNvGrpSpPr/>
          <p:nvPr/>
        </p:nvGrpSpPr>
        <p:grpSpPr>
          <a:xfrm rot="3600062">
            <a:off x="2932917" y="2475496"/>
            <a:ext cx="489151" cy="447371"/>
            <a:chOff x="5177300" y="2314950"/>
            <a:chExt cx="341575" cy="312400"/>
          </a:xfrm>
        </p:grpSpPr>
        <p:sp>
          <p:nvSpPr>
            <p:cNvPr id="152" name="Google Shape;152;p55"/>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55"/>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55"/>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5"/>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55"/>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6"/>
        </a:solidFill>
      </p:bgPr>
    </p:bg>
    <p:spTree>
      <p:nvGrpSpPr>
        <p:cNvPr id="157" name="Shape 157"/>
        <p:cNvGrpSpPr/>
        <p:nvPr/>
      </p:nvGrpSpPr>
      <p:grpSpPr>
        <a:xfrm>
          <a:off x="0" y="0"/>
          <a:ext cx="0" cy="0"/>
          <a:chOff x="0" y="0"/>
          <a:chExt cx="0" cy="0"/>
        </a:xfrm>
      </p:grpSpPr>
      <p:sp>
        <p:nvSpPr>
          <p:cNvPr id="158" name="Google Shape;158;p56"/>
          <p:cNvSpPr/>
          <p:nvPr/>
        </p:nvSpPr>
        <p:spPr>
          <a:xfrm rot="5400000">
            <a:off x="7984068" y="2458419"/>
            <a:ext cx="1615602" cy="704262"/>
          </a:xfrm>
          <a:custGeom>
            <a:rect b="b" l="l" r="r" t="t"/>
            <a:pathLst>
              <a:path extrusionOk="0" h="32447" w="74426">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56"/>
          <p:cNvSpPr/>
          <p:nvPr/>
        </p:nvSpPr>
        <p:spPr>
          <a:xfrm>
            <a:off x="-352" y="-7961"/>
            <a:ext cx="846632" cy="1041291"/>
          </a:xfrm>
          <a:custGeom>
            <a:rect b="b" l="l" r="r" t="t"/>
            <a:pathLst>
              <a:path extrusionOk="0" h="49942" w="40601">
                <a:moveTo>
                  <a:pt x="34904" y="0"/>
                </a:moveTo>
                <a:cubicBezTo>
                  <a:pt x="37369" y="2216"/>
                  <a:pt x="38674" y="4557"/>
                  <a:pt x="38881" y="7167"/>
                </a:cubicBezTo>
                <a:cubicBezTo>
                  <a:pt x="39357" y="13029"/>
                  <a:pt x="33930" y="19202"/>
                  <a:pt x="29580" y="24173"/>
                </a:cubicBezTo>
                <a:lnTo>
                  <a:pt x="29352" y="24422"/>
                </a:lnTo>
                <a:cubicBezTo>
                  <a:pt x="24174" y="30325"/>
                  <a:pt x="18809" y="35504"/>
                  <a:pt x="13382" y="39792"/>
                </a:cubicBezTo>
                <a:cubicBezTo>
                  <a:pt x="8970" y="43313"/>
                  <a:pt x="4475" y="46254"/>
                  <a:pt x="1" y="48595"/>
                </a:cubicBezTo>
                <a:lnTo>
                  <a:pt x="1" y="49941"/>
                </a:lnTo>
                <a:cubicBezTo>
                  <a:pt x="4744" y="47518"/>
                  <a:pt x="9467" y="44452"/>
                  <a:pt x="14128" y="40744"/>
                </a:cubicBezTo>
                <a:cubicBezTo>
                  <a:pt x="19617" y="36415"/>
                  <a:pt x="25044" y="31175"/>
                  <a:pt x="30264" y="25230"/>
                </a:cubicBezTo>
                <a:lnTo>
                  <a:pt x="30492" y="24960"/>
                </a:lnTo>
                <a:cubicBezTo>
                  <a:pt x="34987" y="19823"/>
                  <a:pt x="40600" y="13443"/>
                  <a:pt x="40082" y="7063"/>
                </a:cubicBezTo>
                <a:cubicBezTo>
                  <a:pt x="39896" y="4536"/>
                  <a:pt x="38736" y="2175"/>
                  <a:pt x="366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6"/>
          <p:cNvSpPr txBox="1"/>
          <p:nvPr>
            <p:ph type="title"/>
          </p:nvPr>
        </p:nvSpPr>
        <p:spPr>
          <a:xfrm>
            <a:off x="4507992" y="996696"/>
            <a:ext cx="4498800" cy="147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400"/>
              <a:buNone/>
              <a:defRPr>
                <a:solidFill>
                  <a:schemeClr val="dk2"/>
                </a:solidFill>
              </a:defRPr>
            </a:lvl1pPr>
            <a:lvl2pPr lvl="1" algn="l">
              <a:lnSpc>
                <a:spcPct val="100000"/>
              </a:lnSpc>
              <a:spcBef>
                <a:spcPts val="0"/>
              </a:spcBef>
              <a:spcAft>
                <a:spcPts val="0"/>
              </a:spcAft>
              <a:buClr>
                <a:schemeClr val="dk2"/>
              </a:buClr>
              <a:buSzPts val="4400"/>
              <a:buNone/>
              <a:defRPr>
                <a:solidFill>
                  <a:schemeClr val="dk2"/>
                </a:solidFill>
              </a:defRPr>
            </a:lvl2pPr>
            <a:lvl3pPr lvl="2" algn="l">
              <a:lnSpc>
                <a:spcPct val="100000"/>
              </a:lnSpc>
              <a:spcBef>
                <a:spcPts val="0"/>
              </a:spcBef>
              <a:spcAft>
                <a:spcPts val="0"/>
              </a:spcAft>
              <a:buClr>
                <a:schemeClr val="dk2"/>
              </a:buClr>
              <a:buSzPts val="4400"/>
              <a:buNone/>
              <a:defRPr>
                <a:solidFill>
                  <a:schemeClr val="dk2"/>
                </a:solidFill>
              </a:defRPr>
            </a:lvl3pPr>
            <a:lvl4pPr lvl="3" algn="l">
              <a:lnSpc>
                <a:spcPct val="100000"/>
              </a:lnSpc>
              <a:spcBef>
                <a:spcPts val="0"/>
              </a:spcBef>
              <a:spcAft>
                <a:spcPts val="0"/>
              </a:spcAft>
              <a:buClr>
                <a:schemeClr val="dk2"/>
              </a:buClr>
              <a:buSzPts val="4400"/>
              <a:buNone/>
              <a:defRPr>
                <a:solidFill>
                  <a:schemeClr val="dk2"/>
                </a:solidFill>
              </a:defRPr>
            </a:lvl4pPr>
            <a:lvl5pPr lvl="4" algn="l">
              <a:lnSpc>
                <a:spcPct val="100000"/>
              </a:lnSpc>
              <a:spcBef>
                <a:spcPts val="0"/>
              </a:spcBef>
              <a:spcAft>
                <a:spcPts val="0"/>
              </a:spcAft>
              <a:buClr>
                <a:schemeClr val="dk2"/>
              </a:buClr>
              <a:buSzPts val="4400"/>
              <a:buNone/>
              <a:defRPr>
                <a:solidFill>
                  <a:schemeClr val="dk2"/>
                </a:solidFill>
              </a:defRPr>
            </a:lvl5pPr>
            <a:lvl6pPr lvl="5" algn="l">
              <a:lnSpc>
                <a:spcPct val="100000"/>
              </a:lnSpc>
              <a:spcBef>
                <a:spcPts val="0"/>
              </a:spcBef>
              <a:spcAft>
                <a:spcPts val="0"/>
              </a:spcAft>
              <a:buClr>
                <a:schemeClr val="dk2"/>
              </a:buClr>
              <a:buSzPts val="4400"/>
              <a:buNone/>
              <a:defRPr>
                <a:solidFill>
                  <a:schemeClr val="dk2"/>
                </a:solidFill>
              </a:defRPr>
            </a:lvl6pPr>
            <a:lvl7pPr lvl="6" algn="l">
              <a:lnSpc>
                <a:spcPct val="100000"/>
              </a:lnSpc>
              <a:spcBef>
                <a:spcPts val="0"/>
              </a:spcBef>
              <a:spcAft>
                <a:spcPts val="0"/>
              </a:spcAft>
              <a:buClr>
                <a:schemeClr val="dk2"/>
              </a:buClr>
              <a:buSzPts val="4400"/>
              <a:buNone/>
              <a:defRPr>
                <a:solidFill>
                  <a:schemeClr val="dk2"/>
                </a:solidFill>
              </a:defRPr>
            </a:lvl7pPr>
            <a:lvl8pPr lvl="7" algn="l">
              <a:lnSpc>
                <a:spcPct val="100000"/>
              </a:lnSpc>
              <a:spcBef>
                <a:spcPts val="0"/>
              </a:spcBef>
              <a:spcAft>
                <a:spcPts val="0"/>
              </a:spcAft>
              <a:buClr>
                <a:schemeClr val="dk2"/>
              </a:buClr>
              <a:buSzPts val="4400"/>
              <a:buNone/>
              <a:defRPr>
                <a:solidFill>
                  <a:schemeClr val="dk2"/>
                </a:solidFill>
              </a:defRPr>
            </a:lvl8pPr>
            <a:lvl9pPr lvl="8" algn="l">
              <a:lnSpc>
                <a:spcPct val="100000"/>
              </a:lnSpc>
              <a:spcBef>
                <a:spcPts val="0"/>
              </a:spcBef>
              <a:spcAft>
                <a:spcPts val="0"/>
              </a:spcAft>
              <a:buClr>
                <a:schemeClr val="dk2"/>
              </a:buClr>
              <a:buSzPts val="4400"/>
              <a:buNone/>
              <a:defRPr>
                <a:solidFill>
                  <a:schemeClr val="dk2"/>
                </a:solidFill>
              </a:defRPr>
            </a:lvl9pPr>
          </a:lstStyle>
          <a:p/>
        </p:txBody>
      </p:sp>
      <p:sp>
        <p:nvSpPr>
          <p:cNvPr id="161" name="Google Shape;161;p56"/>
          <p:cNvSpPr txBox="1"/>
          <p:nvPr>
            <p:ph idx="1" type="subTitle"/>
          </p:nvPr>
        </p:nvSpPr>
        <p:spPr>
          <a:xfrm>
            <a:off x="6601968" y="2624328"/>
            <a:ext cx="1719000" cy="338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Arial"/>
                <a:ea typeface="Arial"/>
                <a:cs typeface="Arial"/>
                <a:sym typeface="Arial"/>
              </a:defRPr>
            </a:lvl9pPr>
          </a:lstStyle>
          <a:p/>
        </p:txBody>
      </p:sp>
      <p:sp>
        <p:nvSpPr>
          <p:cNvPr id="162" name="Google Shape;162;p56"/>
          <p:cNvSpPr txBox="1"/>
          <p:nvPr>
            <p:ph idx="2" type="subTitle"/>
          </p:nvPr>
        </p:nvSpPr>
        <p:spPr>
          <a:xfrm>
            <a:off x="4507992" y="2624328"/>
            <a:ext cx="1795200" cy="338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chemeClr val="accent3"/>
                </a:solidFill>
                <a:latin typeface="Arial"/>
                <a:ea typeface="Arial"/>
                <a:cs typeface="Arial"/>
                <a:sym typeface="Arial"/>
              </a:defRPr>
            </a:lvl9pPr>
          </a:lstStyle>
          <a:p/>
        </p:txBody>
      </p:sp>
      <p:sp>
        <p:nvSpPr>
          <p:cNvPr id="163" name="Google Shape;163;p56"/>
          <p:cNvSpPr txBox="1"/>
          <p:nvPr>
            <p:ph idx="3" type="subTitle"/>
          </p:nvPr>
        </p:nvSpPr>
        <p:spPr>
          <a:xfrm>
            <a:off x="6601968" y="2990088"/>
            <a:ext cx="1719000" cy="850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Nunito"/>
                <a:ea typeface="Nunito"/>
                <a:cs typeface="Nunito"/>
                <a:sym typeface="Nunito"/>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Nunito"/>
                <a:ea typeface="Nunito"/>
                <a:cs typeface="Nunito"/>
                <a:sym typeface="Nunito"/>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Nunito"/>
                <a:ea typeface="Nunito"/>
                <a:cs typeface="Nunito"/>
                <a:sym typeface="Nunito"/>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Nunito"/>
                <a:ea typeface="Nunito"/>
                <a:cs typeface="Nunito"/>
                <a:sym typeface="Nunito"/>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Nunito"/>
                <a:ea typeface="Nunito"/>
                <a:cs typeface="Nunito"/>
                <a:sym typeface="Nunito"/>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Nunito"/>
                <a:ea typeface="Nunito"/>
                <a:cs typeface="Nunito"/>
                <a:sym typeface="Nunito"/>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Nunito"/>
                <a:ea typeface="Nunito"/>
                <a:cs typeface="Nunito"/>
                <a:sym typeface="Nunito"/>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Nunito"/>
                <a:ea typeface="Nunito"/>
                <a:cs typeface="Nunito"/>
                <a:sym typeface="Nunito"/>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Nunito"/>
                <a:ea typeface="Nunito"/>
                <a:cs typeface="Nunito"/>
                <a:sym typeface="Nunito"/>
              </a:defRPr>
            </a:lvl9pPr>
          </a:lstStyle>
          <a:p/>
        </p:txBody>
      </p:sp>
      <p:sp>
        <p:nvSpPr>
          <p:cNvPr id="164" name="Google Shape;164;p56"/>
          <p:cNvSpPr txBox="1"/>
          <p:nvPr>
            <p:ph idx="4" type="subTitle"/>
          </p:nvPr>
        </p:nvSpPr>
        <p:spPr>
          <a:xfrm>
            <a:off x="4507992" y="2990088"/>
            <a:ext cx="1795200" cy="850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Nunito"/>
                <a:ea typeface="Nunito"/>
                <a:cs typeface="Nunito"/>
                <a:sym typeface="Nunito"/>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Nunito"/>
                <a:ea typeface="Nunito"/>
                <a:cs typeface="Nunito"/>
                <a:sym typeface="Nunito"/>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Nunito"/>
                <a:ea typeface="Nunito"/>
                <a:cs typeface="Nunito"/>
                <a:sym typeface="Nunito"/>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Nunito"/>
                <a:ea typeface="Nunito"/>
                <a:cs typeface="Nunito"/>
                <a:sym typeface="Nunito"/>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Nunito"/>
                <a:ea typeface="Nunito"/>
                <a:cs typeface="Nunito"/>
                <a:sym typeface="Nunito"/>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Nunito"/>
                <a:ea typeface="Nunito"/>
                <a:cs typeface="Nunito"/>
                <a:sym typeface="Nunito"/>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Nunito"/>
                <a:ea typeface="Nunito"/>
                <a:cs typeface="Nunito"/>
                <a:sym typeface="Nunito"/>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Nunito"/>
                <a:ea typeface="Nunito"/>
                <a:cs typeface="Nunito"/>
                <a:sym typeface="Nunito"/>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Nunito"/>
                <a:ea typeface="Nunito"/>
                <a:cs typeface="Nunito"/>
                <a:sym typeface="Nunito"/>
              </a:defRPr>
            </a:lvl9pPr>
          </a:lstStyle>
          <a:p/>
        </p:txBody>
      </p:sp>
      <p:grpSp>
        <p:nvGrpSpPr>
          <p:cNvPr id="165" name="Google Shape;165;p56"/>
          <p:cNvGrpSpPr/>
          <p:nvPr/>
        </p:nvGrpSpPr>
        <p:grpSpPr>
          <a:xfrm rot="-7199902">
            <a:off x="8490743" y="3238181"/>
            <a:ext cx="498929" cy="456303"/>
            <a:chOff x="5177300" y="2314950"/>
            <a:chExt cx="341575" cy="312400"/>
          </a:xfrm>
        </p:grpSpPr>
        <p:sp>
          <p:nvSpPr>
            <p:cNvPr id="166" name="Google Shape;166;p56"/>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56"/>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56"/>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6"/>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6"/>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 name="Google Shape;171;p56"/>
          <p:cNvSpPr/>
          <p:nvPr/>
        </p:nvSpPr>
        <p:spPr>
          <a:xfrm rot="10800000">
            <a:off x="-358" y="3748816"/>
            <a:ext cx="623145" cy="1178536"/>
          </a:xfrm>
          <a:custGeom>
            <a:rect b="b" l="l" r="r" t="t"/>
            <a:pathLst>
              <a:path extrusionOk="0" h="36789" w="19452">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2" name="Google Shape;172;p56"/>
          <p:cNvGrpSpPr/>
          <p:nvPr/>
        </p:nvGrpSpPr>
        <p:grpSpPr>
          <a:xfrm rot="8636073">
            <a:off x="213099" y="3687426"/>
            <a:ext cx="498749" cy="456124"/>
            <a:chOff x="5177300" y="2314950"/>
            <a:chExt cx="341575" cy="312400"/>
          </a:xfrm>
        </p:grpSpPr>
        <p:sp>
          <p:nvSpPr>
            <p:cNvPr id="173" name="Google Shape;173;p56"/>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56"/>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56"/>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6"/>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6"/>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 name="Google Shape;178;p56"/>
          <p:cNvGrpSpPr/>
          <p:nvPr/>
        </p:nvGrpSpPr>
        <p:grpSpPr>
          <a:xfrm>
            <a:off x="6777940" y="-6012"/>
            <a:ext cx="1530964" cy="919336"/>
            <a:chOff x="2960200" y="1284875"/>
            <a:chExt cx="3360325" cy="2018300"/>
          </a:xfrm>
        </p:grpSpPr>
        <p:sp>
          <p:nvSpPr>
            <p:cNvPr id="179" name="Google Shape;179;p56"/>
            <p:cNvSpPr/>
            <p:nvPr/>
          </p:nvSpPr>
          <p:spPr>
            <a:xfrm>
              <a:off x="2960200" y="1284875"/>
              <a:ext cx="3360325" cy="2018300"/>
            </a:xfrm>
            <a:custGeom>
              <a:rect b="b" l="l" r="r" t="t"/>
              <a:pathLst>
                <a:path extrusionOk="0" h="80732" w="134413">
                  <a:moveTo>
                    <a:pt x="722" y="0"/>
                  </a:moveTo>
                  <a:cubicBezTo>
                    <a:pt x="223" y="2442"/>
                    <a:pt x="1" y="4995"/>
                    <a:pt x="56" y="7658"/>
                  </a:cubicBezTo>
                  <a:cubicBezTo>
                    <a:pt x="223" y="18203"/>
                    <a:pt x="5106" y="21976"/>
                    <a:pt x="11266" y="26693"/>
                  </a:cubicBezTo>
                  <a:cubicBezTo>
                    <a:pt x="12876" y="27914"/>
                    <a:pt x="14596" y="29246"/>
                    <a:pt x="16372" y="30745"/>
                  </a:cubicBezTo>
                  <a:cubicBezTo>
                    <a:pt x="24752" y="38015"/>
                    <a:pt x="27804" y="45618"/>
                    <a:pt x="31689" y="55218"/>
                  </a:cubicBezTo>
                  <a:cubicBezTo>
                    <a:pt x="32466" y="57161"/>
                    <a:pt x="33298" y="59159"/>
                    <a:pt x="34186" y="61212"/>
                  </a:cubicBezTo>
                  <a:cubicBezTo>
                    <a:pt x="39125" y="72866"/>
                    <a:pt x="48948" y="79969"/>
                    <a:pt x="60991" y="80635"/>
                  </a:cubicBezTo>
                  <a:cubicBezTo>
                    <a:pt x="61157" y="80691"/>
                    <a:pt x="61268" y="80691"/>
                    <a:pt x="61435" y="80691"/>
                  </a:cubicBezTo>
                  <a:cubicBezTo>
                    <a:pt x="62024" y="80718"/>
                    <a:pt x="62620" y="80731"/>
                    <a:pt x="63220" y="80731"/>
                  </a:cubicBezTo>
                  <a:cubicBezTo>
                    <a:pt x="77442" y="80731"/>
                    <a:pt x="94663" y="73319"/>
                    <a:pt x="104833" y="65652"/>
                  </a:cubicBezTo>
                  <a:cubicBezTo>
                    <a:pt x="115710" y="57383"/>
                    <a:pt x="127642" y="47282"/>
                    <a:pt x="131305" y="31522"/>
                  </a:cubicBezTo>
                  <a:cubicBezTo>
                    <a:pt x="134412" y="18147"/>
                    <a:pt x="125422" y="7825"/>
                    <a:pt x="114212" y="0"/>
                  </a:cubicBezTo>
                  <a:lnTo>
                    <a:pt x="112602" y="0"/>
                  </a:lnTo>
                  <a:cubicBezTo>
                    <a:pt x="124035" y="7769"/>
                    <a:pt x="133469" y="18036"/>
                    <a:pt x="130417" y="31300"/>
                  </a:cubicBezTo>
                  <a:cubicBezTo>
                    <a:pt x="126809" y="46783"/>
                    <a:pt x="115044" y="56772"/>
                    <a:pt x="104278" y="64875"/>
                  </a:cubicBezTo>
                  <a:cubicBezTo>
                    <a:pt x="94181" y="72540"/>
                    <a:pt x="77185" y="79802"/>
                    <a:pt x="63123" y="79802"/>
                  </a:cubicBezTo>
                  <a:cubicBezTo>
                    <a:pt x="62423" y="79802"/>
                    <a:pt x="61731" y="79784"/>
                    <a:pt x="61046" y="79747"/>
                  </a:cubicBezTo>
                  <a:cubicBezTo>
                    <a:pt x="49337" y="79082"/>
                    <a:pt x="39847" y="72200"/>
                    <a:pt x="35019" y="60879"/>
                  </a:cubicBezTo>
                  <a:cubicBezTo>
                    <a:pt x="34131" y="58770"/>
                    <a:pt x="33354" y="56772"/>
                    <a:pt x="32577" y="54885"/>
                  </a:cubicBezTo>
                  <a:cubicBezTo>
                    <a:pt x="28637" y="45118"/>
                    <a:pt x="25529" y="37460"/>
                    <a:pt x="16982" y="30079"/>
                  </a:cubicBezTo>
                  <a:cubicBezTo>
                    <a:pt x="15207" y="28525"/>
                    <a:pt x="13486" y="27193"/>
                    <a:pt x="11821" y="25917"/>
                  </a:cubicBezTo>
                  <a:cubicBezTo>
                    <a:pt x="5606" y="21199"/>
                    <a:pt x="1110" y="17759"/>
                    <a:pt x="1000" y="7658"/>
                  </a:cubicBezTo>
                  <a:cubicBezTo>
                    <a:pt x="944" y="4995"/>
                    <a:pt x="1166" y="2442"/>
                    <a:pt x="16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6"/>
            <p:cNvSpPr/>
            <p:nvPr/>
          </p:nvSpPr>
          <p:spPr>
            <a:xfrm>
              <a:off x="3366700" y="1284875"/>
              <a:ext cx="2491825" cy="1640725"/>
            </a:xfrm>
            <a:custGeom>
              <a:rect b="b" l="l" r="r" t="t"/>
              <a:pathLst>
                <a:path extrusionOk="0" h="65629" w="99673">
                  <a:moveTo>
                    <a:pt x="2942" y="0"/>
                  </a:moveTo>
                  <a:cubicBezTo>
                    <a:pt x="889" y="3885"/>
                    <a:pt x="1" y="8269"/>
                    <a:pt x="334" y="13153"/>
                  </a:cubicBezTo>
                  <a:cubicBezTo>
                    <a:pt x="389" y="14040"/>
                    <a:pt x="500" y="14873"/>
                    <a:pt x="667" y="15650"/>
                  </a:cubicBezTo>
                  <a:cubicBezTo>
                    <a:pt x="1666" y="21255"/>
                    <a:pt x="4774" y="23752"/>
                    <a:pt x="8714" y="26860"/>
                  </a:cubicBezTo>
                  <a:cubicBezTo>
                    <a:pt x="9879" y="27803"/>
                    <a:pt x="11045" y="28691"/>
                    <a:pt x="12266" y="29801"/>
                  </a:cubicBezTo>
                  <a:cubicBezTo>
                    <a:pt x="18148" y="35018"/>
                    <a:pt x="20479" y="40456"/>
                    <a:pt x="23420" y="47282"/>
                  </a:cubicBezTo>
                  <a:cubicBezTo>
                    <a:pt x="24031" y="48614"/>
                    <a:pt x="24641" y="50057"/>
                    <a:pt x="25252" y="51500"/>
                  </a:cubicBezTo>
                  <a:cubicBezTo>
                    <a:pt x="29025" y="59769"/>
                    <a:pt x="36074" y="64875"/>
                    <a:pt x="44675" y="65596"/>
                  </a:cubicBezTo>
                  <a:lnTo>
                    <a:pt x="45563" y="65596"/>
                  </a:lnTo>
                  <a:cubicBezTo>
                    <a:pt x="46018" y="65618"/>
                    <a:pt x="46477" y="65629"/>
                    <a:pt x="46941" y="65629"/>
                  </a:cubicBezTo>
                  <a:cubicBezTo>
                    <a:pt x="56955" y="65629"/>
                    <a:pt x="68991" y="60593"/>
                    <a:pt x="76364" y="55607"/>
                  </a:cubicBezTo>
                  <a:cubicBezTo>
                    <a:pt x="84577" y="50057"/>
                    <a:pt x="94345" y="42177"/>
                    <a:pt x="97175" y="29968"/>
                  </a:cubicBezTo>
                  <a:cubicBezTo>
                    <a:pt x="99672" y="19424"/>
                    <a:pt x="93013" y="9490"/>
                    <a:pt x="77418" y="444"/>
                  </a:cubicBezTo>
                  <a:cubicBezTo>
                    <a:pt x="77141" y="277"/>
                    <a:pt x="76863" y="166"/>
                    <a:pt x="76586" y="0"/>
                  </a:cubicBezTo>
                  <a:lnTo>
                    <a:pt x="74699" y="0"/>
                  </a:lnTo>
                  <a:cubicBezTo>
                    <a:pt x="75420" y="388"/>
                    <a:pt x="76197" y="832"/>
                    <a:pt x="76919" y="1276"/>
                  </a:cubicBezTo>
                  <a:cubicBezTo>
                    <a:pt x="92125" y="10045"/>
                    <a:pt x="98673" y="19646"/>
                    <a:pt x="96287" y="29801"/>
                  </a:cubicBezTo>
                  <a:cubicBezTo>
                    <a:pt x="93512" y="41622"/>
                    <a:pt x="83911" y="49391"/>
                    <a:pt x="75864" y="54830"/>
                  </a:cubicBezTo>
                  <a:cubicBezTo>
                    <a:pt x="68554" y="59755"/>
                    <a:pt x="56692" y="64728"/>
                    <a:pt x="46837" y="64728"/>
                  </a:cubicBezTo>
                  <a:cubicBezTo>
                    <a:pt x="46143" y="64728"/>
                    <a:pt x="45459" y="64704"/>
                    <a:pt x="44786" y="64653"/>
                  </a:cubicBezTo>
                  <a:cubicBezTo>
                    <a:pt x="36517" y="63987"/>
                    <a:pt x="29747" y="59048"/>
                    <a:pt x="26140" y="51112"/>
                  </a:cubicBezTo>
                  <a:cubicBezTo>
                    <a:pt x="25474" y="49669"/>
                    <a:pt x="24863" y="48281"/>
                    <a:pt x="24253" y="46894"/>
                  </a:cubicBezTo>
                  <a:cubicBezTo>
                    <a:pt x="21423" y="40234"/>
                    <a:pt x="18925" y="34463"/>
                    <a:pt x="12876" y="29080"/>
                  </a:cubicBezTo>
                  <a:cubicBezTo>
                    <a:pt x="11655" y="28025"/>
                    <a:pt x="10434" y="27082"/>
                    <a:pt x="9324" y="26139"/>
                  </a:cubicBezTo>
                  <a:cubicBezTo>
                    <a:pt x="5495" y="23142"/>
                    <a:pt x="2498" y="20755"/>
                    <a:pt x="1555" y="15483"/>
                  </a:cubicBezTo>
                  <a:cubicBezTo>
                    <a:pt x="1444" y="14762"/>
                    <a:pt x="1333" y="13985"/>
                    <a:pt x="1277" y="13097"/>
                  </a:cubicBezTo>
                  <a:cubicBezTo>
                    <a:pt x="944" y="8213"/>
                    <a:pt x="1888" y="3829"/>
                    <a:pt x="399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6"/>
            <p:cNvSpPr/>
            <p:nvPr/>
          </p:nvSpPr>
          <p:spPr>
            <a:xfrm>
              <a:off x="3771825" y="1284875"/>
              <a:ext cx="1623300" cy="1265775"/>
            </a:xfrm>
            <a:custGeom>
              <a:rect b="b" l="l" r="r" t="t"/>
              <a:pathLst>
                <a:path extrusionOk="0" h="50631" w="64932">
                  <a:moveTo>
                    <a:pt x="8436" y="0"/>
                  </a:moveTo>
                  <a:cubicBezTo>
                    <a:pt x="5772" y="2775"/>
                    <a:pt x="2998" y="6049"/>
                    <a:pt x="1499" y="9268"/>
                  </a:cubicBezTo>
                  <a:cubicBezTo>
                    <a:pt x="223" y="11932"/>
                    <a:pt x="1" y="15039"/>
                    <a:pt x="722" y="18702"/>
                  </a:cubicBezTo>
                  <a:cubicBezTo>
                    <a:pt x="778" y="19202"/>
                    <a:pt x="889" y="19701"/>
                    <a:pt x="1055" y="20145"/>
                  </a:cubicBezTo>
                  <a:cubicBezTo>
                    <a:pt x="1999" y="23419"/>
                    <a:pt x="3941" y="25084"/>
                    <a:pt x="6216" y="27026"/>
                  </a:cubicBezTo>
                  <a:cubicBezTo>
                    <a:pt x="6827" y="27581"/>
                    <a:pt x="7548" y="28192"/>
                    <a:pt x="8214" y="28802"/>
                  </a:cubicBezTo>
                  <a:cubicBezTo>
                    <a:pt x="11600" y="31966"/>
                    <a:pt x="13209" y="35240"/>
                    <a:pt x="15096" y="39069"/>
                  </a:cubicBezTo>
                  <a:cubicBezTo>
                    <a:pt x="15484" y="39957"/>
                    <a:pt x="15928" y="40845"/>
                    <a:pt x="16428" y="41788"/>
                  </a:cubicBezTo>
                  <a:cubicBezTo>
                    <a:pt x="18981" y="46727"/>
                    <a:pt x="23254" y="49780"/>
                    <a:pt x="28415" y="50501"/>
                  </a:cubicBezTo>
                  <a:cubicBezTo>
                    <a:pt x="28859" y="50557"/>
                    <a:pt x="29303" y="50557"/>
                    <a:pt x="29802" y="50612"/>
                  </a:cubicBezTo>
                  <a:cubicBezTo>
                    <a:pt x="30080" y="50624"/>
                    <a:pt x="30363" y="50630"/>
                    <a:pt x="30649" y="50630"/>
                  </a:cubicBezTo>
                  <a:cubicBezTo>
                    <a:pt x="35632" y="50630"/>
                    <a:pt x="41915" y="48819"/>
                    <a:pt x="47950" y="45618"/>
                  </a:cubicBezTo>
                  <a:cubicBezTo>
                    <a:pt x="56385" y="41067"/>
                    <a:pt x="61491" y="35351"/>
                    <a:pt x="63156" y="28469"/>
                  </a:cubicBezTo>
                  <a:cubicBezTo>
                    <a:pt x="64931" y="20922"/>
                    <a:pt x="60325" y="13097"/>
                    <a:pt x="50502" y="7048"/>
                  </a:cubicBezTo>
                  <a:cubicBezTo>
                    <a:pt x="48061" y="5550"/>
                    <a:pt x="45341" y="4218"/>
                    <a:pt x="43010" y="2997"/>
                  </a:cubicBezTo>
                  <a:lnTo>
                    <a:pt x="41845" y="2386"/>
                  </a:lnTo>
                  <a:cubicBezTo>
                    <a:pt x="40069" y="1498"/>
                    <a:pt x="38238" y="777"/>
                    <a:pt x="36406" y="55"/>
                  </a:cubicBezTo>
                  <a:lnTo>
                    <a:pt x="36295" y="0"/>
                  </a:lnTo>
                  <a:lnTo>
                    <a:pt x="33798" y="0"/>
                  </a:lnTo>
                  <a:cubicBezTo>
                    <a:pt x="34575" y="333"/>
                    <a:pt x="35296" y="610"/>
                    <a:pt x="36073" y="888"/>
                  </a:cubicBezTo>
                  <a:cubicBezTo>
                    <a:pt x="37849" y="1609"/>
                    <a:pt x="39681" y="2331"/>
                    <a:pt x="41401" y="3219"/>
                  </a:cubicBezTo>
                  <a:lnTo>
                    <a:pt x="42566" y="3829"/>
                  </a:lnTo>
                  <a:cubicBezTo>
                    <a:pt x="44953" y="4995"/>
                    <a:pt x="47617" y="6382"/>
                    <a:pt x="50058" y="7880"/>
                  </a:cubicBezTo>
                  <a:cubicBezTo>
                    <a:pt x="54498" y="10600"/>
                    <a:pt x="64654" y="18092"/>
                    <a:pt x="62212" y="28247"/>
                  </a:cubicBezTo>
                  <a:cubicBezTo>
                    <a:pt x="60658" y="34851"/>
                    <a:pt x="55719" y="40401"/>
                    <a:pt x="47561" y="44785"/>
                  </a:cubicBezTo>
                  <a:cubicBezTo>
                    <a:pt x="41681" y="47940"/>
                    <a:pt x="35595" y="49695"/>
                    <a:pt x="30757" y="49695"/>
                  </a:cubicBezTo>
                  <a:cubicBezTo>
                    <a:pt x="29979" y="49695"/>
                    <a:pt x="29233" y="49650"/>
                    <a:pt x="28526" y="49558"/>
                  </a:cubicBezTo>
                  <a:cubicBezTo>
                    <a:pt x="23642" y="48947"/>
                    <a:pt x="19647" y="46006"/>
                    <a:pt x="17260" y="41344"/>
                  </a:cubicBezTo>
                  <a:cubicBezTo>
                    <a:pt x="16761" y="40456"/>
                    <a:pt x="16317" y="39569"/>
                    <a:pt x="15928" y="38681"/>
                  </a:cubicBezTo>
                  <a:cubicBezTo>
                    <a:pt x="13986" y="34796"/>
                    <a:pt x="12321" y="31411"/>
                    <a:pt x="8825" y="28136"/>
                  </a:cubicBezTo>
                  <a:cubicBezTo>
                    <a:pt x="8159" y="27470"/>
                    <a:pt x="7493" y="26915"/>
                    <a:pt x="6827" y="26361"/>
                  </a:cubicBezTo>
                  <a:cubicBezTo>
                    <a:pt x="4552" y="24418"/>
                    <a:pt x="2776" y="22864"/>
                    <a:pt x="1943" y="19923"/>
                  </a:cubicBezTo>
                  <a:cubicBezTo>
                    <a:pt x="1832" y="19479"/>
                    <a:pt x="1721" y="19035"/>
                    <a:pt x="1610" y="18536"/>
                  </a:cubicBezTo>
                  <a:cubicBezTo>
                    <a:pt x="944" y="14984"/>
                    <a:pt x="1166" y="12209"/>
                    <a:pt x="2332" y="9656"/>
                  </a:cubicBezTo>
                  <a:cubicBezTo>
                    <a:pt x="3886" y="6327"/>
                    <a:pt x="6938" y="2830"/>
                    <a:pt x="97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6"/>
            <p:cNvSpPr/>
            <p:nvPr/>
          </p:nvSpPr>
          <p:spPr>
            <a:xfrm>
              <a:off x="4074300" y="1451350"/>
              <a:ext cx="856050" cy="734300"/>
            </a:xfrm>
            <a:custGeom>
              <a:rect b="b" l="l" r="r" t="t"/>
              <a:pathLst>
                <a:path extrusionOk="0" h="29372" w="34242">
                  <a:moveTo>
                    <a:pt x="12542" y="888"/>
                  </a:moveTo>
                  <a:cubicBezTo>
                    <a:pt x="14207" y="1388"/>
                    <a:pt x="23530" y="5106"/>
                    <a:pt x="27249" y="7770"/>
                  </a:cubicBezTo>
                  <a:cubicBezTo>
                    <a:pt x="31300" y="10711"/>
                    <a:pt x="33298" y="15262"/>
                    <a:pt x="32354" y="19646"/>
                  </a:cubicBezTo>
                  <a:cubicBezTo>
                    <a:pt x="31522" y="23808"/>
                    <a:pt x="28192" y="26971"/>
                    <a:pt x="23364" y="28026"/>
                  </a:cubicBezTo>
                  <a:cubicBezTo>
                    <a:pt x="22092" y="28315"/>
                    <a:pt x="20959" y="28448"/>
                    <a:pt x="19937" y="28448"/>
                  </a:cubicBezTo>
                  <a:cubicBezTo>
                    <a:pt x="15073" y="28448"/>
                    <a:pt x="12722" y="25424"/>
                    <a:pt x="9878" y="21755"/>
                  </a:cubicBezTo>
                  <a:cubicBezTo>
                    <a:pt x="8768" y="20367"/>
                    <a:pt x="7659" y="18925"/>
                    <a:pt x="6327" y="17482"/>
                  </a:cubicBezTo>
                  <a:cubicBezTo>
                    <a:pt x="5550" y="16705"/>
                    <a:pt x="4828" y="16039"/>
                    <a:pt x="4162" y="15539"/>
                  </a:cubicBezTo>
                  <a:cubicBezTo>
                    <a:pt x="2109" y="13763"/>
                    <a:pt x="1110" y="12931"/>
                    <a:pt x="2331" y="9324"/>
                  </a:cubicBezTo>
                  <a:cubicBezTo>
                    <a:pt x="3718" y="5439"/>
                    <a:pt x="8990" y="1055"/>
                    <a:pt x="12542" y="888"/>
                  </a:cubicBezTo>
                  <a:close/>
                  <a:moveTo>
                    <a:pt x="12598" y="0"/>
                  </a:moveTo>
                  <a:cubicBezTo>
                    <a:pt x="8657" y="111"/>
                    <a:pt x="2997" y="4773"/>
                    <a:pt x="1498" y="9046"/>
                  </a:cubicBezTo>
                  <a:cubicBezTo>
                    <a:pt x="0" y="13209"/>
                    <a:pt x="1498" y="14485"/>
                    <a:pt x="3552" y="16205"/>
                  </a:cubicBezTo>
                  <a:cubicBezTo>
                    <a:pt x="4218" y="16760"/>
                    <a:pt x="4939" y="17371"/>
                    <a:pt x="5661" y="18148"/>
                  </a:cubicBezTo>
                  <a:cubicBezTo>
                    <a:pt x="6993" y="19535"/>
                    <a:pt x="8102" y="20922"/>
                    <a:pt x="9157" y="22310"/>
                  </a:cubicBezTo>
                  <a:cubicBezTo>
                    <a:pt x="11932" y="25917"/>
                    <a:pt x="14429" y="29136"/>
                    <a:pt x="19424" y="29358"/>
                  </a:cubicBezTo>
                  <a:cubicBezTo>
                    <a:pt x="19617" y="29367"/>
                    <a:pt x="19814" y="29371"/>
                    <a:pt x="20016" y="29371"/>
                  </a:cubicBezTo>
                  <a:cubicBezTo>
                    <a:pt x="21088" y="29371"/>
                    <a:pt x="22278" y="29241"/>
                    <a:pt x="23586" y="28914"/>
                  </a:cubicBezTo>
                  <a:cubicBezTo>
                    <a:pt x="28747" y="27804"/>
                    <a:pt x="32354" y="24363"/>
                    <a:pt x="33298" y="19813"/>
                  </a:cubicBezTo>
                  <a:cubicBezTo>
                    <a:pt x="34241" y="15095"/>
                    <a:pt x="32132" y="10212"/>
                    <a:pt x="27748" y="7048"/>
                  </a:cubicBezTo>
                  <a:cubicBezTo>
                    <a:pt x="23752" y="4163"/>
                    <a:pt x="14041" y="389"/>
                    <a:pt x="127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56"/>
          <p:cNvSpPr/>
          <p:nvPr/>
        </p:nvSpPr>
        <p:spPr>
          <a:xfrm flipH="1">
            <a:off x="5787520" y="4616875"/>
            <a:ext cx="1677581" cy="526706"/>
          </a:xfrm>
          <a:custGeom>
            <a:rect b="b" l="l" r="r" t="t"/>
            <a:pathLst>
              <a:path extrusionOk="0" h="71979" w="229256">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6">
    <p:bg>
      <p:bgPr>
        <a:solidFill>
          <a:schemeClr val="accent4"/>
        </a:solidFill>
      </p:bgPr>
    </p:bg>
    <p:spTree>
      <p:nvGrpSpPr>
        <p:cNvPr id="184" name="Shape 184"/>
        <p:cNvGrpSpPr/>
        <p:nvPr/>
      </p:nvGrpSpPr>
      <p:grpSpPr>
        <a:xfrm>
          <a:off x="0" y="0"/>
          <a:ext cx="0" cy="0"/>
          <a:chOff x="0" y="0"/>
          <a:chExt cx="0" cy="0"/>
        </a:xfrm>
      </p:grpSpPr>
      <p:sp>
        <p:nvSpPr>
          <p:cNvPr id="185" name="Google Shape;185;p57"/>
          <p:cNvSpPr/>
          <p:nvPr/>
        </p:nvSpPr>
        <p:spPr>
          <a:xfrm>
            <a:off x="692715" y="1034242"/>
            <a:ext cx="186752" cy="167685"/>
          </a:xfrm>
          <a:custGeom>
            <a:rect b="b" l="l" r="r" t="t"/>
            <a:pathLst>
              <a:path extrusionOk="0" h="5221" w="5821">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7"/>
          <p:cNvSpPr/>
          <p:nvPr/>
        </p:nvSpPr>
        <p:spPr>
          <a:xfrm>
            <a:off x="2560783" y="233392"/>
            <a:ext cx="95702" cy="91695"/>
          </a:xfrm>
          <a:custGeom>
            <a:rect b="b" l="l" r="r" t="t"/>
            <a:pathLst>
              <a:path extrusionOk="0" h="2855" w="2983">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7"/>
          <p:cNvSpPr/>
          <p:nvPr/>
        </p:nvSpPr>
        <p:spPr>
          <a:xfrm>
            <a:off x="6362046" y="233231"/>
            <a:ext cx="95060" cy="91856"/>
          </a:xfrm>
          <a:custGeom>
            <a:rect b="b" l="l" r="r" t="t"/>
            <a:pathLst>
              <a:path extrusionOk="0" h="2860" w="2963">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7"/>
          <p:cNvSpPr/>
          <p:nvPr/>
        </p:nvSpPr>
        <p:spPr>
          <a:xfrm>
            <a:off x="8328478" y="4747860"/>
            <a:ext cx="121625" cy="109135"/>
          </a:xfrm>
          <a:custGeom>
            <a:rect b="b" l="l" r="r" t="t"/>
            <a:pathLst>
              <a:path extrusionOk="0" h="3398" w="3791">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57"/>
          <p:cNvSpPr/>
          <p:nvPr/>
        </p:nvSpPr>
        <p:spPr>
          <a:xfrm>
            <a:off x="8835739" y="1063523"/>
            <a:ext cx="121657" cy="109135"/>
          </a:xfrm>
          <a:custGeom>
            <a:rect b="b" l="l" r="r" t="t"/>
            <a:pathLst>
              <a:path extrusionOk="0" h="3398" w="3792">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7"/>
          <p:cNvSpPr/>
          <p:nvPr/>
        </p:nvSpPr>
        <p:spPr>
          <a:xfrm>
            <a:off x="-13710" y="1044872"/>
            <a:ext cx="3337" cy="57908"/>
          </a:xfrm>
          <a:custGeom>
            <a:rect b="b" l="l" r="r" t="t"/>
            <a:pathLst>
              <a:path extrusionOk="0" h="1803" w="104">
                <a:moveTo>
                  <a:pt x="104" y="1"/>
                </a:moveTo>
                <a:cubicBezTo>
                  <a:pt x="62" y="22"/>
                  <a:pt x="41" y="42"/>
                  <a:pt x="0" y="42"/>
                </a:cubicBezTo>
                <a:lnTo>
                  <a:pt x="0" y="1803"/>
                </a:lnTo>
                <a:cubicBezTo>
                  <a:pt x="41" y="1782"/>
                  <a:pt x="62" y="1762"/>
                  <a:pt x="104" y="1762"/>
                </a:cubicBezTo>
                <a:lnTo>
                  <a:pt x="1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7"/>
          <p:cNvSpPr/>
          <p:nvPr/>
        </p:nvSpPr>
        <p:spPr>
          <a:xfrm>
            <a:off x="-3538" y="-6911"/>
            <a:ext cx="1394273" cy="1108375"/>
          </a:xfrm>
          <a:custGeom>
            <a:rect b="b" l="l" r="r" t="t"/>
            <a:pathLst>
              <a:path extrusionOk="0" h="34510" w="43459">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7"/>
          <p:cNvSpPr/>
          <p:nvPr/>
        </p:nvSpPr>
        <p:spPr>
          <a:xfrm rot="10800000">
            <a:off x="-6845" y="2724174"/>
            <a:ext cx="591572" cy="926514"/>
          </a:xfrm>
          <a:custGeom>
            <a:rect b="b" l="l" r="r" t="t"/>
            <a:pathLst>
              <a:path extrusionOk="0" h="36459" w="23304">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7"/>
          <p:cNvSpPr/>
          <p:nvPr/>
        </p:nvSpPr>
        <p:spPr>
          <a:xfrm rot="10800000">
            <a:off x="-6841" y="2922321"/>
            <a:ext cx="624069" cy="1181571"/>
          </a:xfrm>
          <a:custGeom>
            <a:rect b="b" l="l" r="r" t="t"/>
            <a:pathLst>
              <a:path extrusionOk="0" h="36789" w="19452">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7"/>
          <p:cNvSpPr txBox="1"/>
          <p:nvPr>
            <p:ph type="title"/>
          </p:nvPr>
        </p:nvSpPr>
        <p:spPr>
          <a:xfrm>
            <a:off x="1435608" y="418374"/>
            <a:ext cx="6276900" cy="5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p:txBody>
      </p:sp>
      <p:grpSp>
        <p:nvGrpSpPr>
          <p:cNvPr id="195" name="Google Shape;195;p57"/>
          <p:cNvGrpSpPr/>
          <p:nvPr/>
        </p:nvGrpSpPr>
        <p:grpSpPr>
          <a:xfrm>
            <a:off x="182299" y="4569347"/>
            <a:ext cx="624055" cy="466161"/>
            <a:chOff x="1095624" y="4433147"/>
            <a:chExt cx="624055" cy="466161"/>
          </a:xfrm>
        </p:grpSpPr>
        <p:sp>
          <p:nvSpPr>
            <p:cNvPr id="196" name="Google Shape;196;p57"/>
            <p:cNvSpPr/>
            <p:nvPr/>
          </p:nvSpPr>
          <p:spPr>
            <a:xfrm>
              <a:off x="1422746" y="4751853"/>
              <a:ext cx="183515" cy="147455"/>
            </a:xfrm>
            <a:custGeom>
              <a:rect b="b" l="l" r="r" t="t"/>
              <a:pathLst>
                <a:path extrusionOk="0" h="6276" w="781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57"/>
            <p:cNvSpPr/>
            <p:nvPr/>
          </p:nvSpPr>
          <p:spPr>
            <a:xfrm>
              <a:off x="1269054" y="4566503"/>
              <a:ext cx="130858" cy="120059"/>
            </a:xfrm>
            <a:custGeom>
              <a:rect b="b" l="l" r="r" t="t"/>
              <a:pathLst>
                <a:path extrusionOk="0" h="5110" w="5569">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57"/>
            <p:cNvSpPr/>
            <p:nvPr/>
          </p:nvSpPr>
          <p:spPr>
            <a:xfrm>
              <a:off x="1575099" y="4594298"/>
              <a:ext cx="144580" cy="72130"/>
            </a:xfrm>
            <a:custGeom>
              <a:rect b="b" l="l" r="r" t="t"/>
              <a:pathLst>
                <a:path extrusionOk="0" h="3070" w="6153">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57"/>
            <p:cNvSpPr/>
            <p:nvPr/>
          </p:nvSpPr>
          <p:spPr>
            <a:xfrm>
              <a:off x="1095624" y="4433147"/>
              <a:ext cx="114950" cy="73163"/>
            </a:xfrm>
            <a:custGeom>
              <a:rect b="b" l="l" r="r" t="t"/>
              <a:pathLst>
                <a:path extrusionOk="0" h="3114" w="4892">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57"/>
            <p:cNvSpPr/>
            <p:nvPr/>
          </p:nvSpPr>
          <p:spPr>
            <a:xfrm>
              <a:off x="1159442" y="4745791"/>
              <a:ext cx="70117" cy="63225"/>
            </a:xfrm>
            <a:custGeom>
              <a:rect b="b" l="l" r="r" t="t"/>
              <a:pathLst>
                <a:path extrusionOk="0" h="2691" w="2984">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 name="Google Shape;201;p57"/>
          <p:cNvSpPr/>
          <p:nvPr/>
        </p:nvSpPr>
        <p:spPr>
          <a:xfrm>
            <a:off x="8093678" y="-1201"/>
            <a:ext cx="1060010" cy="1708218"/>
          </a:xfrm>
          <a:custGeom>
            <a:rect b="b" l="l" r="r" t="t"/>
            <a:pathLst>
              <a:path extrusionOk="0" h="61210" w="37949">
                <a:moveTo>
                  <a:pt x="0" y="0"/>
                </a:moveTo>
                <a:cubicBezTo>
                  <a:pt x="414" y="1077"/>
                  <a:pt x="870" y="2134"/>
                  <a:pt x="1305" y="3128"/>
                </a:cubicBezTo>
                <a:cubicBezTo>
                  <a:pt x="6442" y="14686"/>
                  <a:pt x="12449" y="25023"/>
                  <a:pt x="18415" y="35297"/>
                </a:cubicBezTo>
                <a:cubicBezTo>
                  <a:pt x="22641" y="42547"/>
                  <a:pt x="26908" y="49859"/>
                  <a:pt x="31817" y="55410"/>
                </a:cubicBezTo>
                <a:cubicBezTo>
                  <a:pt x="33785" y="57626"/>
                  <a:pt x="35835" y="59532"/>
                  <a:pt x="37948" y="61210"/>
                </a:cubicBezTo>
                <a:lnTo>
                  <a:pt x="379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DDACB"/>
              </a:solidFill>
              <a:latin typeface="Arial"/>
              <a:ea typeface="Arial"/>
              <a:cs typeface="Arial"/>
              <a:sym typeface="Arial"/>
            </a:endParaRPr>
          </a:p>
        </p:txBody>
      </p:sp>
      <p:grpSp>
        <p:nvGrpSpPr>
          <p:cNvPr id="202" name="Google Shape;202;p57"/>
          <p:cNvGrpSpPr/>
          <p:nvPr/>
        </p:nvGrpSpPr>
        <p:grpSpPr>
          <a:xfrm rot="5400000">
            <a:off x="8121733" y="2777755"/>
            <a:ext cx="1232802" cy="819326"/>
            <a:chOff x="5963133" y="2001105"/>
            <a:chExt cx="1232802" cy="819326"/>
          </a:xfrm>
        </p:grpSpPr>
        <p:sp>
          <p:nvSpPr>
            <p:cNvPr id="203" name="Google Shape;203;p57"/>
            <p:cNvSpPr/>
            <p:nvPr/>
          </p:nvSpPr>
          <p:spPr>
            <a:xfrm>
              <a:off x="5963133" y="2001105"/>
              <a:ext cx="1232802" cy="819326"/>
            </a:xfrm>
            <a:custGeom>
              <a:rect b="b" l="l" r="r" t="t"/>
              <a:pathLst>
                <a:path extrusionOk="0" h="25562" w="38426">
                  <a:moveTo>
                    <a:pt x="3253" y="0"/>
                  </a:moveTo>
                  <a:cubicBezTo>
                    <a:pt x="3212" y="41"/>
                    <a:pt x="3170" y="83"/>
                    <a:pt x="3129" y="124"/>
                  </a:cubicBezTo>
                  <a:cubicBezTo>
                    <a:pt x="2860" y="435"/>
                    <a:pt x="2694" y="849"/>
                    <a:pt x="2570" y="1222"/>
                  </a:cubicBezTo>
                  <a:cubicBezTo>
                    <a:pt x="1782" y="3584"/>
                    <a:pt x="312" y="7975"/>
                    <a:pt x="125" y="11372"/>
                  </a:cubicBezTo>
                  <a:cubicBezTo>
                    <a:pt x="1" y="13796"/>
                    <a:pt x="726" y="16053"/>
                    <a:pt x="2321" y="18042"/>
                  </a:cubicBezTo>
                  <a:cubicBezTo>
                    <a:pt x="4085" y="20280"/>
                    <a:pt x="5745" y="20469"/>
                    <a:pt x="7746" y="20469"/>
                  </a:cubicBezTo>
                  <a:cubicBezTo>
                    <a:pt x="7930" y="20469"/>
                    <a:pt x="8117" y="20467"/>
                    <a:pt x="8307" y="20465"/>
                  </a:cubicBezTo>
                  <a:cubicBezTo>
                    <a:pt x="8908" y="20465"/>
                    <a:pt x="9509" y="20465"/>
                    <a:pt x="10172" y="20507"/>
                  </a:cubicBezTo>
                  <a:cubicBezTo>
                    <a:pt x="13258" y="20693"/>
                    <a:pt x="15267" y="21853"/>
                    <a:pt x="17794" y="23345"/>
                  </a:cubicBezTo>
                  <a:cubicBezTo>
                    <a:pt x="18291" y="23635"/>
                    <a:pt x="18830" y="23945"/>
                    <a:pt x="19389" y="24277"/>
                  </a:cubicBezTo>
                  <a:cubicBezTo>
                    <a:pt x="20922" y="25126"/>
                    <a:pt x="22517" y="25561"/>
                    <a:pt x="24091" y="25561"/>
                  </a:cubicBezTo>
                  <a:cubicBezTo>
                    <a:pt x="25831" y="25561"/>
                    <a:pt x="27530" y="25043"/>
                    <a:pt x="29063" y="23987"/>
                  </a:cubicBezTo>
                  <a:cubicBezTo>
                    <a:pt x="32543" y="21605"/>
                    <a:pt x="35401" y="16592"/>
                    <a:pt x="36437" y="12863"/>
                  </a:cubicBezTo>
                  <a:cubicBezTo>
                    <a:pt x="37473" y="9073"/>
                    <a:pt x="38426" y="4661"/>
                    <a:pt x="36478" y="394"/>
                  </a:cubicBezTo>
                  <a:cubicBezTo>
                    <a:pt x="36416" y="269"/>
                    <a:pt x="36333" y="124"/>
                    <a:pt x="36271" y="0"/>
                  </a:cubicBezTo>
                  <a:lnTo>
                    <a:pt x="35463" y="0"/>
                  </a:lnTo>
                  <a:cubicBezTo>
                    <a:pt x="35608" y="228"/>
                    <a:pt x="35733" y="435"/>
                    <a:pt x="35836" y="684"/>
                  </a:cubicBezTo>
                  <a:cubicBezTo>
                    <a:pt x="37701" y="4744"/>
                    <a:pt x="36768" y="9011"/>
                    <a:pt x="35774" y="12677"/>
                  </a:cubicBezTo>
                  <a:cubicBezTo>
                    <a:pt x="34780" y="16281"/>
                    <a:pt x="32025" y="21128"/>
                    <a:pt x="28669" y="23428"/>
                  </a:cubicBezTo>
                  <a:cubicBezTo>
                    <a:pt x="27255" y="24385"/>
                    <a:pt x="25687" y="24868"/>
                    <a:pt x="24084" y="24868"/>
                  </a:cubicBezTo>
                  <a:cubicBezTo>
                    <a:pt x="22635" y="24868"/>
                    <a:pt x="21158" y="24473"/>
                    <a:pt x="19741" y="23676"/>
                  </a:cubicBezTo>
                  <a:cubicBezTo>
                    <a:pt x="19182" y="23365"/>
                    <a:pt x="18644" y="23055"/>
                    <a:pt x="18126" y="22744"/>
                  </a:cubicBezTo>
                  <a:cubicBezTo>
                    <a:pt x="15640" y="21273"/>
                    <a:pt x="13465" y="20010"/>
                    <a:pt x="10213" y="19823"/>
                  </a:cubicBezTo>
                  <a:cubicBezTo>
                    <a:pt x="9674" y="19782"/>
                    <a:pt x="9177" y="19782"/>
                    <a:pt x="8701" y="19782"/>
                  </a:cubicBezTo>
                  <a:lnTo>
                    <a:pt x="8307" y="19782"/>
                  </a:lnTo>
                  <a:cubicBezTo>
                    <a:pt x="8265" y="19782"/>
                    <a:pt x="8224" y="19782"/>
                    <a:pt x="8183" y="19782"/>
                  </a:cubicBezTo>
                  <a:cubicBezTo>
                    <a:pt x="6014" y="19782"/>
                    <a:pt x="4547" y="19762"/>
                    <a:pt x="2860" y="17628"/>
                  </a:cubicBezTo>
                  <a:cubicBezTo>
                    <a:pt x="1368" y="15763"/>
                    <a:pt x="685" y="13671"/>
                    <a:pt x="809" y="11413"/>
                  </a:cubicBezTo>
                  <a:cubicBezTo>
                    <a:pt x="995" y="8099"/>
                    <a:pt x="2445" y="3770"/>
                    <a:pt x="3232" y="1450"/>
                  </a:cubicBezTo>
                  <a:cubicBezTo>
                    <a:pt x="3336" y="1139"/>
                    <a:pt x="3460" y="808"/>
                    <a:pt x="3647" y="580"/>
                  </a:cubicBezTo>
                  <a:cubicBezTo>
                    <a:pt x="3709" y="518"/>
                    <a:pt x="3750" y="476"/>
                    <a:pt x="3812" y="435"/>
                  </a:cubicBezTo>
                  <a:cubicBezTo>
                    <a:pt x="4040" y="249"/>
                    <a:pt x="4372" y="104"/>
                    <a:pt x="4724"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57"/>
            <p:cNvSpPr/>
            <p:nvPr/>
          </p:nvSpPr>
          <p:spPr>
            <a:xfrm>
              <a:off x="6116006" y="2001105"/>
              <a:ext cx="923751" cy="694257"/>
            </a:xfrm>
            <a:custGeom>
              <a:rect b="b" l="l" r="r" t="t"/>
              <a:pathLst>
                <a:path extrusionOk="0" h="21660" w="28793">
                  <a:moveTo>
                    <a:pt x="20500" y="414"/>
                  </a:moveTo>
                  <a:cubicBezTo>
                    <a:pt x="23140" y="414"/>
                    <a:pt x="25678" y="1050"/>
                    <a:pt x="26763" y="3418"/>
                  </a:cubicBezTo>
                  <a:cubicBezTo>
                    <a:pt x="28088" y="6297"/>
                    <a:pt x="27488" y="9321"/>
                    <a:pt x="26783" y="11952"/>
                  </a:cubicBezTo>
                  <a:cubicBezTo>
                    <a:pt x="26100" y="14541"/>
                    <a:pt x="24153" y="17897"/>
                    <a:pt x="21791" y="19637"/>
                  </a:cubicBezTo>
                  <a:cubicBezTo>
                    <a:pt x="20583" y="20534"/>
                    <a:pt x="19292" y="20965"/>
                    <a:pt x="17972" y="20965"/>
                  </a:cubicBezTo>
                  <a:cubicBezTo>
                    <a:pt x="16914" y="20965"/>
                    <a:pt x="15838" y="20689"/>
                    <a:pt x="14769" y="20155"/>
                  </a:cubicBezTo>
                  <a:cubicBezTo>
                    <a:pt x="14314" y="19927"/>
                    <a:pt x="13879" y="19699"/>
                    <a:pt x="13464" y="19471"/>
                  </a:cubicBezTo>
                  <a:cubicBezTo>
                    <a:pt x="12035" y="18705"/>
                    <a:pt x="10751" y="18000"/>
                    <a:pt x="9156" y="17628"/>
                  </a:cubicBezTo>
                  <a:cubicBezTo>
                    <a:pt x="8638" y="17503"/>
                    <a:pt x="8058" y="17420"/>
                    <a:pt x="7478" y="17379"/>
                  </a:cubicBezTo>
                  <a:cubicBezTo>
                    <a:pt x="7188" y="17379"/>
                    <a:pt x="6919" y="17358"/>
                    <a:pt x="6670" y="17358"/>
                  </a:cubicBezTo>
                  <a:lnTo>
                    <a:pt x="6049" y="17358"/>
                  </a:lnTo>
                  <a:cubicBezTo>
                    <a:pt x="4350" y="17358"/>
                    <a:pt x="3294" y="17317"/>
                    <a:pt x="2051" y="15598"/>
                  </a:cubicBezTo>
                  <a:cubicBezTo>
                    <a:pt x="1036" y="14231"/>
                    <a:pt x="559" y="12698"/>
                    <a:pt x="663" y="11020"/>
                  </a:cubicBezTo>
                  <a:cubicBezTo>
                    <a:pt x="808" y="8576"/>
                    <a:pt x="1864" y="5427"/>
                    <a:pt x="2507" y="3729"/>
                  </a:cubicBezTo>
                  <a:cubicBezTo>
                    <a:pt x="2589" y="3501"/>
                    <a:pt x="2672" y="3273"/>
                    <a:pt x="2817" y="3107"/>
                  </a:cubicBezTo>
                  <a:cubicBezTo>
                    <a:pt x="2859" y="3066"/>
                    <a:pt x="2900" y="3045"/>
                    <a:pt x="2942" y="3004"/>
                  </a:cubicBezTo>
                  <a:cubicBezTo>
                    <a:pt x="3522" y="2569"/>
                    <a:pt x="4806" y="2465"/>
                    <a:pt x="5800" y="2361"/>
                  </a:cubicBezTo>
                  <a:cubicBezTo>
                    <a:pt x="6007" y="2361"/>
                    <a:pt x="6214" y="2341"/>
                    <a:pt x="6401" y="2320"/>
                  </a:cubicBezTo>
                  <a:cubicBezTo>
                    <a:pt x="6716" y="2281"/>
                    <a:pt x="7040" y="2266"/>
                    <a:pt x="7366" y="2266"/>
                  </a:cubicBezTo>
                  <a:cubicBezTo>
                    <a:pt x="7555" y="2266"/>
                    <a:pt x="7744" y="2271"/>
                    <a:pt x="7934" y="2279"/>
                  </a:cubicBezTo>
                  <a:cubicBezTo>
                    <a:pt x="8493" y="2279"/>
                    <a:pt x="9073" y="2279"/>
                    <a:pt x="9632" y="2216"/>
                  </a:cubicBezTo>
                  <a:cubicBezTo>
                    <a:pt x="10606" y="2113"/>
                    <a:pt x="11538" y="1844"/>
                    <a:pt x="12408" y="1595"/>
                  </a:cubicBezTo>
                  <a:cubicBezTo>
                    <a:pt x="13071" y="1409"/>
                    <a:pt x="13713" y="1201"/>
                    <a:pt x="14376" y="1119"/>
                  </a:cubicBezTo>
                  <a:cubicBezTo>
                    <a:pt x="14728" y="1056"/>
                    <a:pt x="15101" y="994"/>
                    <a:pt x="15515" y="932"/>
                  </a:cubicBezTo>
                  <a:cubicBezTo>
                    <a:pt x="16959" y="693"/>
                    <a:pt x="18751" y="414"/>
                    <a:pt x="20500" y="414"/>
                  </a:cubicBezTo>
                  <a:close/>
                  <a:moveTo>
                    <a:pt x="17131" y="0"/>
                  </a:moveTo>
                  <a:cubicBezTo>
                    <a:pt x="16551" y="83"/>
                    <a:pt x="15991" y="166"/>
                    <a:pt x="15453" y="249"/>
                  </a:cubicBezTo>
                  <a:cubicBezTo>
                    <a:pt x="15039" y="311"/>
                    <a:pt x="14666" y="373"/>
                    <a:pt x="14334" y="435"/>
                  </a:cubicBezTo>
                  <a:cubicBezTo>
                    <a:pt x="13630" y="539"/>
                    <a:pt x="12946" y="725"/>
                    <a:pt x="12263" y="932"/>
                  </a:cubicBezTo>
                  <a:cubicBezTo>
                    <a:pt x="11414" y="1160"/>
                    <a:pt x="10502" y="1429"/>
                    <a:pt x="9570" y="1533"/>
                  </a:cubicBezTo>
                  <a:cubicBezTo>
                    <a:pt x="9247" y="1570"/>
                    <a:pt x="8924" y="1578"/>
                    <a:pt x="8596" y="1578"/>
                  </a:cubicBezTo>
                  <a:cubicBezTo>
                    <a:pt x="8378" y="1578"/>
                    <a:pt x="8157" y="1574"/>
                    <a:pt x="7934" y="1574"/>
                  </a:cubicBezTo>
                  <a:cubicBezTo>
                    <a:pt x="7395" y="1574"/>
                    <a:pt x="6857" y="1574"/>
                    <a:pt x="6318" y="1636"/>
                  </a:cubicBezTo>
                  <a:cubicBezTo>
                    <a:pt x="6132" y="1657"/>
                    <a:pt x="5945" y="1678"/>
                    <a:pt x="5738" y="1678"/>
                  </a:cubicBezTo>
                  <a:cubicBezTo>
                    <a:pt x="4599" y="1781"/>
                    <a:pt x="3211" y="1926"/>
                    <a:pt x="2527" y="2444"/>
                  </a:cubicBezTo>
                  <a:cubicBezTo>
                    <a:pt x="2486" y="2486"/>
                    <a:pt x="2403" y="2569"/>
                    <a:pt x="2341" y="2610"/>
                  </a:cubicBezTo>
                  <a:cubicBezTo>
                    <a:pt x="2113" y="2859"/>
                    <a:pt x="1989" y="3169"/>
                    <a:pt x="1864" y="3459"/>
                  </a:cubicBezTo>
                  <a:cubicBezTo>
                    <a:pt x="1098" y="5344"/>
                    <a:pt x="21" y="8866"/>
                    <a:pt x="0" y="11476"/>
                  </a:cubicBezTo>
                  <a:cubicBezTo>
                    <a:pt x="0" y="11558"/>
                    <a:pt x="0" y="11621"/>
                    <a:pt x="0" y="11703"/>
                  </a:cubicBezTo>
                  <a:cubicBezTo>
                    <a:pt x="83" y="13692"/>
                    <a:pt x="870" y="15101"/>
                    <a:pt x="2092" y="16426"/>
                  </a:cubicBezTo>
                  <a:cubicBezTo>
                    <a:pt x="3294" y="17731"/>
                    <a:pt x="4329" y="18021"/>
                    <a:pt x="5572" y="18063"/>
                  </a:cubicBezTo>
                  <a:cubicBezTo>
                    <a:pt x="5842" y="18083"/>
                    <a:pt x="6132" y="18083"/>
                    <a:pt x="6422" y="18083"/>
                  </a:cubicBezTo>
                  <a:cubicBezTo>
                    <a:pt x="6836" y="18083"/>
                    <a:pt x="7271" y="18083"/>
                    <a:pt x="7727" y="18125"/>
                  </a:cubicBezTo>
                  <a:cubicBezTo>
                    <a:pt x="9922" y="18270"/>
                    <a:pt x="11351" y="19119"/>
                    <a:pt x="13174" y="20093"/>
                  </a:cubicBezTo>
                  <a:cubicBezTo>
                    <a:pt x="13609" y="20320"/>
                    <a:pt x="14044" y="20548"/>
                    <a:pt x="14500" y="20776"/>
                  </a:cubicBezTo>
                  <a:cubicBezTo>
                    <a:pt x="15204" y="21128"/>
                    <a:pt x="15909" y="21377"/>
                    <a:pt x="16613" y="21522"/>
                  </a:cubicBezTo>
                  <a:cubicBezTo>
                    <a:pt x="17069" y="21603"/>
                    <a:pt x="17512" y="21659"/>
                    <a:pt x="17963" y="21659"/>
                  </a:cubicBezTo>
                  <a:cubicBezTo>
                    <a:pt x="18085" y="21659"/>
                    <a:pt x="18208" y="21655"/>
                    <a:pt x="18332" y="21646"/>
                  </a:cubicBezTo>
                  <a:cubicBezTo>
                    <a:pt x="19679" y="21584"/>
                    <a:pt x="21004" y="21087"/>
                    <a:pt x="22226" y="20175"/>
                  </a:cubicBezTo>
                  <a:cubicBezTo>
                    <a:pt x="24712" y="18332"/>
                    <a:pt x="26742" y="14811"/>
                    <a:pt x="27467" y="12097"/>
                  </a:cubicBezTo>
                  <a:cubicBezTo>
                    <a:pt x="28192" y="9342"/>
                    <a:pt x="28793" y="6173"/>
                    <a:pt x="27384" y="3128"/>
                  </a:cubicBezTo>
                  <a:cubicBezTo>
                    <a:pt x="26556" y="1284"/>
                    <a:pt x="24981" y="394"/>
                    <a:pt x="23158"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7"/>
            <p:cNvSpPr/>
            <p:nvPr/>
          </p:nvSpPr>
          <p:spPr>
            <a:xfrm>
              <a:off x="6260217" y="2107166"/>
              <a:ext cx="623363" cy="463768"/>
            </a:xfrm>
            <a:custGeom>
              <a:rect b="b" l="l" r="r" t="t"/>
              <a:pathLst>
                <a:path extrusionOk="0" h="14469" w="19430">
                  <a:moveTo>
                    <a:pt x="13198" y="657"/>
                  </a:moveTo>
                  <a:cubicBezTo>
                    <a:pt x="15128" y="657"/>
                    <a:pt x="17139" y="1061"/>
                    <a:pt x="17959" y="2822"/>
                  </a:cubicBezTo>
                  <a:cubicBezTo>
                    <a:pt x="18746" y="4521"/>
                    <a:pt x="18477" y="6323"/>
                    <a:pt x="18084" y="7918"/>
                  </a:cubicBezTo>
                  <a:cubicBezTo>
                    <a:pt x="17690" y="9472"/>
                    <a:pt x="16551" y="11398"/>
                    <a:pt x="15204" y="12558"/>
                  </a:cubicBezTo>
                  <a:cubicBezTo>
                    <a:pt x="14198" y="13415"/>
                    <a:pt x="13198" y="13788"/>
                    <a:pt x="12171" y="13788"/>
                  </a:cubicBezTo>
                  <a:cubicBezTo>
                    <a:pt x="11486" y="13788"/>
                    <a:pt x="10788" y="13623"/>
                    <a:pt x="10067" y="13324"/>
                  </a:cubicBezTo>
                  <a:cubicBezTo>
                    <a:pt x="9736" y="13179"/>
                    <a:pt x="9404" y="13055"/>
                    <a:pt x="9073" y="12910"/>
                  </a:cubicBezTo>
                  <a:cubicBezTo>
                    <a:pt x="8099" y="12475"/>
                    <a:pt x="7209" y="12019"/>
                    <a:pt x="6132" y="11812"/>
                  </a:cubicBezTo>
                  <a:cubicBezTo>
                    <a:pt x="5759" y="11729"/>
                    <a:pt x="5386" y="11667"/>
                    <a:pt x="4992" y="11647"/>
                  </a:cubicBezTo>
                  <a:cubicBezTo>
                    <a:pt x="4806" y="11647"/>
                    <a:pt x="4640" y="11626"/>
                    <a:pt x="4454" y="11626"/>
                  </a:cubicBezTo>
                  <a:lnTo>
                    <a:pt x="4039" y="11626"/>
                  </a:lnTo>
                  <a:cubicBezTo>
                    <a:pt x="2900" y="11605"/>
                    <a:pt x="2279" y="11522"/>
                    <a:pt x="1512" y="10279"/>
                  </a:cubicBezTo>
                  <a:cubicBezTo>
                    <a:pt x="953" y="9409"/>
                    <a:pt x="684" y="8394"/>
                    <a:pt x="767" y="7317"/>
                  </a:cubicBezTo>
                  <a:cubicBezTo>
                    <a:pt x="870" y="5722"/>
                    <a:pt x="1533" y="3775"/>
                    <a:pt x="2030" y="2698"/>
                  </a:cubicBezTo>
                  <a:cubicBezTo>
                    <a:pt x="2092" y="2574"/>
                    <a:pt x="2175" y="2429"/>
                    <a:pt x="2258" y="2325"/>
                  </a:cubicBezTo>
                  <a:cubicBezTo>
                    <a:pt x="2299" y="2304"/>
                    <a:pt x="2320" y="2284"/>
                    <a:pt x="2362" y="2263"/>
                  </a:cubicBezTo>
                  <a:cubicBezTo>
                    <a:pt x="2755" y="2015"/>
                    <a:pt x="3646" y="1870"/>
                    <a:pt x="4454" y="1766"/>
                  </a:cubicBezTo>
                  <a:cubicBezTo>
                    <a:pt x="4599" y="1745"/>
                    <a:pt x="4744" y="1725"/>
                    <a:pt x="4868" y="1704"/>
                  </a:cubicBezTo>
                  <a:cubicBezTo>
                    <a:pt x="5241" y="1642"/>
                    <a:pt x="5614" y="1621"/>
                    <a:pt x="5987" y="1580"/>
                  </a:cubicBezTo>
                  <a:cubicBezTo>
                    <a:pt x="6401" y="1559"/>
                    <a:pt x="6815" y="1538"/>
                    <a:pt x="7229" y="1476"/>
                  </a:cubicBezTo>
                  <a:cubicBezTo>
                    <a:pt x="7954" y="1372"/>
                    <a:pt x="8659" y="1227"/>
                    <a:pt x="9259" y="1082"/>
                  </a:cubicBezTo>
                  <a:cubicBezTo>
                    <a:pt x="9674" y="1000"/>
                    <a:pt x="10088" y="896"/>
                    <a:pt x="10481" y="855"/>
                  </a:cubicBezTo>
                  <a:cubicBezTo>
                    <a:pt x="10709" y="834"/>
                    <a:pt x="10937" y="792"/>
                    <a:pt x="11186" y="772"/>
                  </a:cubicBezTo>
                  <a:cubicBezTo>
                    <a:pt x="11805" y="711"/>
                    <a:pt x="12496" y="657"/>
                    <a:pt x="13198" y="657"/>
                  </a:cubicBezTo>
                  <a:close/>
                  <a:moveTo>
                    <a:pt x="13092" y="0"/>
                  </a:moveTo>
                  <a:cubicBezTo>
                    <a:pt x="12437" y="0"/>
                    <a:pt x="11795" y="40"/>
                    <a:pt x="11206" y="88"/>
                  </a:cubicBezTo>
                  <a:cubicBezTo>
                    <a:pt x="10958" y="109"/>
                    <a:pt x="10709" y="150"/>
                    <a:pt x="10502" y="171"/>
                  </a:cubicBezTo>
                  <a:cubicBezTo>
                    <a:pt x="10046" y="212"/>
                    <a:pt x="9611" y="316"/>
                    <a:pt x="9176" y="399"/>
                  </a:cubicBezTo>
                  <a:cubicBezTo>
                    <a:pt x="8576" y="544"/>
                    <a:pt x="7892" y="689"/>
                    <a:pt x="7167" y="792"/>
                  </a:cubicBezTo>
                  <a:cubicBezTo>
                    <a:pt x="6774" y="855"/>
                    <a:pt x="6380" y="875"/>
                    <a:pt x="5966" y="896"/>
                  </a:cubicBezTo>
                  <a:cubicBezTo>
                    <a:pt x="5572" y="917"/>
                    <a:pt x="5158" y="958"/>
                    <a:pt x="4764" y="1020"/>
                  </a:cubicBezTo>
                  <a:cubicBezTo>
                    <a:pt x="4640" y="1041"/>
                    <a:pt x="4495" y="1062"/>
                    <a:pt x="4329" y="1082"/>
                  </a:cubicBezTo>
                  <a:cubicBezTo>
                    <a:pt x="3397" y="1227"/>
                    <a:pt x="2382" y="1393"/>
                    <a:pt x="1968" y="1683"/>
                  </a:cubicBezTo>
                  <a:lnTo>
                    <a:pt x="1823" y="1787"/>
                  </a:lnTo>
                  <a:cubicBezTo>
                    <a:pt x="1657" y="1973"/>
                    <a:pt x="1533" y="2180"/>
                    <a:pt x="1429" y="2387"/>
                  </a:cubicBezTo>
                  <a:cubicBezTo>
                    <a:pt x="684" y="3817"/>
                    <a:pt x="0" y="6447"/>
                    <a:pt x="145" y="8291"/>
                  </a:cubicBezTo>
                  <a:cubicBezTo>
                    <a:pt x="145" y="8332"/>
                    <a:pt x="145" y="8394"/>
                    <a:pt x="145" y="8436"/>
                  </a:cubicBezTo>
                  <a:cubicBezTo>
                    <a:pt x="394" y="10114"/>
                    <a:pt x="1202" y="10735"/>
                    <a:pt x="2154" y="11502"/>
                  </a:cubicBezTo>
                  <a:cubicBezTo>
                    <a:pt x="2921" y="12102"/>
                    <a:pt x="3522" y="12309"/>
                    <a:pt x="4288" y="12372"/>
                  </a:cubicBezTo>
                  <a:cubicBezTo>
                    <a:pt x="4454" y="12372"/>
                    <a:pt x="4619" y="12372"/>
                    <a:pt x="4785" y="12392"/>
                  </a:cubicBezTo>
                  <a:cubicBezTo>
                    <a:pt x="5034" y="12392"/>
                    <a:pt x="5303" y="12413"/>
                    <a:pt x="5572" y="12434"/>
                  </a:cubicBezTo>
                  <a:cubicBezTo>
                    <a:pt x="6856" y="12537"/>
                    <a:pt x="7747" y="13034"/>
                    <a:pt x="8845" y="13552"/>
                  </a:cubicBezTo>
                  <a:cubicBezTo>
                    <a:pt x="9176" y="13697"/>
                    <a:pt x="9529" y="13842"/>
                    <a:pt x="9901" y="13987"/>
                  </a:cubicBezTo>
                  <a:cubicBezTo>
                    <a:pt x="10440" y="14194"/>
                    <a:pt x="10979" y="14360"/>
                    <a:pt x="11538" y="14422"/>
                  </a:cubicBezTo>
                  <a:cubicBezTo>
                    <a:pt x="11755" y="14453"/>
                    <a:pt x="11968" y="14469"/>
                    <a:pt x="12180" y="14469"/>
                  </a:cubicBezTo>
                  <a:cubicBezTo>
                    <a:pt x="12392" y="14469"/>
                    <a:pt x="12605" y="14453"/>
                    <a:pt x="12822" y="14422"/>
                  </a:cubicBezTo>
                  <a:cubicBezTo>
                    <a:pt x="13796" y="14319"/>
                    <a:pt x="14749" y="13842"/>
                    <a:pt x="15681" y="13034"/>
                  </a:cubicBezTo>
                  <a:cubicBezTo>
                    <a:pt x="17151" y="11792"/>
                    <a:pt x="18353" y="9720"/>
                    <a:pt x="18767" y="8022"/>
                  </a:cubicBezTo>
                  <a:cubicBezTo>
                    <a:pt x="19181" y="6302"/>
                    <a:pt x="19430" y="4376"/>
                    <a:pt x="18581" y="2532"/>
                  </a:cubicBezTo>
                  <a:cubicBezTo>
                    <a:pt x="17609" y="445"/>
                    <a:pt x="15277" y="0"/>
                    <a:pt x="13092"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57"/>
            <p:cNvSpPr/>
            <p:nvPr/>
          </p:nvSpPr>
          <p:spPr>
            <a:xfrm>
              <a:off x="6401765" y="2209510"/>
              <a:ext cx="335615" cy="238439"/>
            </a:xfrm>
            <a:custGeom>
              <a:rect b="b" l="l" r="r" t="t"/>
              <a:pathLst>
                <a:path extrusionOk="0" h="7439" w="10461">
                  <a:moveTo>
                    <a:pt x="6316" y="684"/>
                  </a:moveTo>
                  <a:cubicBezTo>
                    <a:pt x="7611" y="684"/>
                    <a:pt x="8737" y="1319"/>
                    <a:pt x="9239" y="2364"/>
                  </a:cubicBezTo>
                  <a:cubicBezTo>
                    <a:pt x="9736" y="3379"/>
                    <a:pt x="9529" y="4559"/>
                    <a:pt x="8679" y="5574"/>
                  </a:cubicBezTo>
                  <a:cubicBezTo>
                    <a:pt x="7932" y="6479"/>
                    <a:pt x="7262" y="6765"/>
                    <a:pt x="6521" y="6765"/>
                  </a:cubicBezTo>
                  <a:cubicBezTo>
                    <a:pt x="5990" y="6765"/>
                    <a:pt x="5422" y="6617"/>
                    <a:pt x="4764" y="6444"/>
                  </a:cubicBezTo>
                  <a:cubicBezTo>
                    <a:pt x="4267" y="6320"/>
                    <a:pt x="3749" y="6175"/>
                    <a:pt x="3190" y="6092"/>
                  </a:cubicBezTo>
                  <a:cubicBezTo>
                    <a:pt x="2859" y="6051"/>
                    <a:pt x="2589" y="6030"/>
                    <a:pt x="2341" y="6009"/>
                  </a:cubicBezTo>
                  <a:cubicBezTo>
                    <a:pt x="1595" y="5989"/>
                    <a:pt x="1347" y="5968"/>
                    <a:pt x="1057" y="5077"/>
                  </a:cubicBezTo>
                  <a:cubicBezTo>
                    <a:pt x="705" y="4062"/>
                    <a:pt x="1098" y="2281"/>
                    <a:pt x="1782" y="1659"/>
                  </a:cubicBezTo>
                  <a:cubicBezTo>
                    <a:pt x="2279" y="1494"/>
                    <a:pt x="4909" y="727"/>
                    <a:pt x="6194" y="686"/>
                  </a:cubicBezTo>
                  <a:cubicBezTo>
                    <a:pt x="6235" y="685"/>
                    <a:pt x="6276" y="684"/>
                    <a:pt x="6316" y="684"/>
                  </a:cubicBezTo>
                  <a:close/>
                  <a:moveTo>
                    <a:pt x="6296" y="1"/>
                  </a:moveTo>
                  <a:cubicBezTo>
                    <a:pt x="6255" y="1"/>
                    <a:pt x="6214" y="1"/>
                    <a:pt x="6173" y="2"/>
                  </a:cubicBezTo>
                  <a:cubicBezTo>
                    <a:pt x="4744" y="44"/>
                    <a:pt x="1844" y="893"/>
                    <a:pt x="1492" y="1038"/>
                  </a:cubicBezTo>
                  <a:lnTo>
                    <a:pt x="1388" y="1100"/>
                  </a:lnTo>
                  <a:cubicBezTo>
                    <a:pt x="394" y="1908"/>
                    <a:pt x="0" y="4124"/>
                    <a:pt x="394" y="5305"/>
                  </a:cubicBezTo>
                  <a:cubicBezTo>
                    <a:pt x="829" y="6631"/>
                    <a:pt x="1512" y="6672"/>
                    <a:pt x="2299" y="6714"/>
                  </a:cubicBezTo>
                  <a:cubicBezTo>
                    <a:pt x="2527" y="6714"/>
                    <a:pt x="2797" y="6734"/>
                    <a:pt x="3087" y="6776"/>
                  </a:cubicBezTo>
                  <a:cubicBezTo>
                    <a:pt x="3604" y="6859"/>
                    <a:pt x="4102" y="6983"/>
                    <a:pt x="4578" y="7107"/>
                  </a:cubicBezTo>
                  <a:cubicBezTo>
                    <a:pt x="5241" y="7273"/>
                    <a:pt x="5883" y="7439"/>
                    <a:pt x="6525" y="7439"/>
                  </a:cubicBezTo>
                  <a:cubicBezTo>
                    <a:pt x="7416" y="7439"/>
                    <a:pt x="8307" y="7128"/>
                    <a:pt x="9218" y="6030"/>
                  </a:cubicBezTo>
                  <a:cubicBezTo>
                    <a:pt x="10233" y="4808"/>
                    <a:pt x="10461" y="3316"/>
                    <a:pt x="9860" y="2053"/>
                  </a:cubicBezTo>
                  <a:cubicBezTo>
                    <a:pt x="9234" y="781"/>
                    <a:pt x="7880" y="1"/>
                    <a:pt x="6296" y="1"/>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3">
    <p:bg>
      <p:bgPr>
        <a:solidFill>
          <a:schemeClr val="accent1"/>
        </a:solidFill>
      </p:bgPr>
    </p:bg>
    <p:spTree>
      <p:nvGrpSpPr>
        <p:cNvPr id="207" name="Shape 207"/>
        <p:cNvGrpSpPr/>
        <p:nvPr/>
      </p:nvGrpSpPr>
      <p:grpSpPr>
        <a:xfrm>
          <a:off x="0" y="0"/>
          <a:ext cx="0" cy="0"/>
          <a:chOff x="0" y="0"/>
          <a:chExt cx="0" cy="0"/>
        </a:xfrm>
      </p:grpSpPr>
      <p:sp>
        <p:nvSpPr>
          <p:cNvPr id="208" name="Google Shape;208;p58"/>
          <p:cNvSpPr/>
          <p:nvPr/>
        </p:nvSpPr>
        <p:spPr>
          <a:xfrm>
            <a:off x="2209324" y="4423399"/>
            <a:ext cx="2293706" cy="720150"/>
          </a:xfrm>
          <a:custGeom>
            <a:rect b="b" l="l" r="r" t="t"/>
            <a:pathLst>
              <a:path extrusionOk="0" h="71979" w="229256">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9" name="Google Shape;209;p58"/>
          <p:cNvGrpSpPr/>
          <p:nvPr/>
        </p:nvGrpSpPr>
        <p:grpSpPr>
          <a:xfrm rot="240">
            <a:off x="2258334" y="4341119"/>
            <a:ext cx="489135" cy="447357"/>
            <a:chOff x="5177300" y="2314950"/>
            <a:chExt cx="341575" cy="312400"/>
          </a:xfrm>
        </p:grpSpPr>
        <p:sp>
          <p:nvSpPr>
            <p:cNvPr id="210" name="Google Shape;210;p58"/>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58"/>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58"/>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58"/>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58"/>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58"/>
          <p:cNvGrpSpPr/>
          <p:nvPr/>
        </p:nvGrpSpPr>
        <p:grpSpPr>
          <a:xfrm rot="-5400000">
            <a:off x="283454" y="4559784"/>
            <a:ext cx="489135" cy="447388"/>
            <a:chOff x="5177300" y="2314950"/>
            <a:chExt cx="341575" cy="312400"/>
          </a:xfrm>
        </p:grpSpPr>
        <p:sp>
          <p:nvSpPr>
            <p:cNvPr id="216" name="Google Shape;216;p58"/>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58"/>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58"/>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58"/>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8"/>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1" name="Google Shape;221;p58"/>
          <p:cNvSpPr/>
          <p:nvPr/>
        </p:nvSpPr>
        <p:spPr>
          <a:xfrm>
            <a:off x="2560783" y="233392"/>
            <a:ext cx="95702" cy="91695"/>
          </a:xfrm>
          <a:custGeom>
            <a:rect b="b" l="l" r="r" t="t"/>
            <a:pathLst>
              <a:path extrusionOk="0" h="2855" w="2983">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8"/>
          <p:cNvSpPr/>
          <p:nvPr/>
        </p:nvSpPr>
        <p:spPr>
          <a:xfrm>
            <a:off x="6362046" y="233231"/>
            <a:ext cx="95060" cy="91856"/>
          </a:xfrm>
          <a:custGeom>
            <a:rect b="b" l="l" r="r" t="t"/>
            <a:pathLst>
              <a:path extrusionOk="0" h="2860" w="2963">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8"/>
          <p:cNvSpPr/>
          <p:nvPr/>
        </p:nvSpPr>
        <p:spPr>
          <a:xfrm>
            <a:off x="8328478" y="4747860"/>
            <a:ext cx="121625" cy="109135"/>
          </a:xfrm>
          <a:custGeom>
            <a:rect b="b" l="l" r="r" t="t"/>
            <a:pathLst>
              <a:path extrusionOk="0" h="3398" w="3791">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58"/>
          <p:cNvSpPr/>
          <p:nvPr/>
        </p:nvSpPr>
        <p:spPr>
          <a:xfrm>
            <a:off x="-10405" y="-6911"/>
            <a:ext cx="1394273" cy="1108375"/>
          </a:xfrm>
          <a:custGeom>
            <a:rect b="b" l="l" r="r" t="t"/>
            <a:pathLst>
              <a:path extrusionOk="0" h="34510" w="43459">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58"/>
          <p:cNvSpPr/>
          <p:nvPr/>
        </p:nvSpPr>
        <p:spPr>
          <a:xfrm>
            <a:off x="208581" y="1392590"/>
            <a:ext cx="95734" cy="91695"/>
          </a:xfrm>
          <a:custGeom>
            <a:rect b="b" l="l" r="r" t="t"/>
            <a:pathLst>
              <a:path extrusionOk="0" h="2855" w="2984">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58"/>
          <p:cNvSpPr/>
          <p:nvPr/>
        </p:nvSpPr>
        <p:spPr>
          <a:xfrm rot="10800000">
            <a:off x="-6839" y="2313092"/>
            <a:ext cx="937578" cy="1468477"/>
          </a:xfrm>
          <a:custGeom>
            <a:rect b="b" l="l" r="r" t="t"/>
            <a:pathLst>
              <a:path extrusionOk="0" h="36459" w="23304">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58"/>
          <p:cNvSpPr/>
          <p:nvPr/>
        </p:nvSpPr>
        <p:spPr>
          <a:xfrm rot="10800000">
            <a:off x="-6838" y="2622133"/>
            <a:ext cx="782603" cy="1481769"/>
          </a:xfrm>
          <a:custGeom>
            <a:rect b="b" l="l" r="r" t="t"/>
            <a:pathLst>
              <a:path extrusionOk="0" h="36789" w="19452">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8" name="Google Shape;228;p58"/>
          <p:cNvGrpSpPr/>
          <p:nvPr/>
        </p:nvGrpSpPr>
        <p:grpSpPr>
          <a:xfrm>
            <a:off x="6462383" y="-6809"/>
            <a:ext cx="2286113" cy="1598833"/>
            <a:chOff x="3045330" y="-6829"/>
            <a:chExt cx="2308272" cy="1614331"/>
          </a:xfrm>
        </p:grpSpPr>
        <p:sp>
          <p:nvSpPr>
            <p:cNvPr id="229" name="Google Shape;229;p58"/>
            <p:cNvSpPr/>
            <p:nvPr/>
          </p:nvSpPr>
          <p:spPr>
            <a:xfrm>
              <a:off x="4420183" y="61587"/>
              <a:ext cx="933419" cy="1188837"/>
            </a:xfrm>
            <a:custGeom>
              <a:rect b="b" l="l" r="r" t="t"/>
              <a:pathLst>
                <a:path extrusionOk="0" h="37099" w="29083">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EDE6"/>
                </a:solidFill>
                <a:latin typeface="Arial"/>
                <a:ea typeface="Arial"/>
                <a:cs typeface="Arial"/>
                <a:sym typeface="Arial"/>
              </a:endParaRPr>
            </a:p>
          </p:txBody>
        </p:sp>
        <p:sp>
          <p:nvSpPr>
            <p:cNvPr id="230" name="Google Shape;230;p58"/>
            <p:cNvSpPr/>
            <p:nvPr/>
          </p:nvSpPr>
          <p:spPr>
            <a:xfrm>
              <a:off x="3045330" y="-6829"/>
              <a:ext cx="1311723" cy="291866"/>
            </a:xfrm>
            <a:custGeom>
              <a:rect b="b" l="l" r="r" t="t"/>
              <a:pathLst>
                <a:path extrusionOk="0" h="9108" w="4087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EDE6"/>
                </a:solidFill>
                <a:latin typeface="Arial"/>
                <a:ea typeface="Arial"/>
                <a:cs typeface="Arial"/>
                <a:sym typeface="Arial"/>
              </a:endParaRPr>
            </a:p>
          </p:txBody>
        </p:sp>
        <p:sp>
          <p:nvSpPr>
            <p:cNvPr id="231" name="Google Shape;231;p58"/>
            <p:cNvSpPr/>
            <p:nvPr/>
          </p:nvSpPr>
          <p:spPr>
            <a:xfrm>
              <a:off x="3623040" y="328330"/>
              <a:ext cx="848367" cy="1279172"/>
            </a:xfrm>
            <a:custGeom>
              <a:rect b="b" l="l" r="r" t="t"/>
              <a:pathLst>
                <a:path extrusionOk="0" h="39918" w="26433">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EDE6"/>
                </a:solidFill>
                <a:latin typeface="Arial"/>
                <a:ea typeface="Arial"/>
                <a:cs typeface="Arial"/>
                <a:sym typeface="Arial"/>
              </a:endParaRPr>
            </a:p>
          </p:txBody>
        </p:sp>
      </p:grpSp>
      <p:grpSp>
        <p:nvGrpSpPr>
          <p:cNvPr id="232" name="Google Shape;232;p58"/>
          <p:cNvGrpSpPr/>
          <p:nvPr/>
        </p:nvGrpSpPr>
        <p:grpSpPr>
          <a:xfrm rot="-5400000">
            <a:off x="8147745" y="1475666"/>
            <a:ext cx="652955" cy="597215"/>
            <a:chOff x="5177300" y="2314950"/>
            <a:chExt cx="341575" cy="312400"/>
          </a:xfrm>
        </p:grpSpPr>
        <p:sp>
          <p:nvSpPr>
            <p:cNvPr id="233" name="Google Shape;233;p58"/>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8"/>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8"/>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8"/>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8"/>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8" name="Google Shape;238;p58"/>
          <p:cNvSpPr/>
          <p:nvPr/>
        </p:nvSpPr>
        <p:spPr>
          <a:xfrm rot="10800000">
            <a:off x="3463667" y="-6899"/>
            <a:ext cx="2316968" cy="528274"/>
          </a:xfrm>
          <a:custGeom>
            <a:rect b="b" l="l" r="r" t="t"/>
            <a:pathLst>
              <a:path extrusionOk="0" h="23142" w="101499">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49"/>
          <p:cNvSpPr txBox="1"/>
          <p:nvPr>
            <p:ph type="title"/>
          </p:nvPr>
        </p:nvSpPr>
        <p:spPr>
          <a:xfrm>
            <a:off x="583525" y="445025"/>
            <a:ext cx="6276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4400"/>
              <a:buFont typeface="Caveat"/>
              <a:buNone/>
              <a:defRPr b="0" i="0" sz="4400" u="none" cap="none" strike="noStrike">
                <a:solidFill>
                  <a:schemeClr val="dk2"/>
                </a:solidFill>
                <a:latin typeface="Caveat"/>
                <a:ea typeface="Caveat"/>
                <a:cs typeface="Caveat"/>
                <a:sym typeface="Caveat"/>
              </a:defRPr>
            </a:lvl1pPr>
            <a:lvl2pPr lvl="1" marR="0" rtl="0" algn="l">
              <a:lnSpc>
                <a:spcPct val="100000"/>
              </a:lnSpc>
              <a:spcBef>
                <a:spcPts val="0"/>
              </a:spcBef>
              <a:spcAft>
                <a:spcPts val="0"/>
              </a:spcAft>
              <a:buClr>
                <a:schemeClr val="dk2"/>
              </a:buClr>
              <a:buSzPts val="4400"/>
              <a:buFont typeface="Caveat"/>
              <a:buNone/>
              <a:defRPr b="0" i="0" sz="4400" u="none" cap="none" strike="noStrike">
                <a:solidFill>
                  <a:schemeClr val="dk2"/>
                </a:solidFill>
                <a:latin typeface="Caveat"/>
                <a:ea typeface="Caveat"/>
                <a:cs typeface="Caveat"/>
                <a:sym typeface="Caveat"/>
              </a:defRPr>
            </a:lvl2pPr>
            <a:lvl3pPr lvl="2" marR="0" rtl="0" algn="l">
              <a:lnSpc>
                <a:spcPct val="100000"/>
              </a:lnSpc>
              <a:spcBef>
                <a:spcPts val="0"/>
              </a:spcBef>
              <a:spcAft>
                <a:spcPts val="0"/>
              </a:spcAft>
              <a:buClr>
                <a:schemeClr val="dk2"/>
              </a:buClr>
              <a:buSzPts val="4400"/>
              <a:buFont typeface="Caveat"/>
              <a:buNone/>
              <a:defRPr b="0" i="0" sz="4400" u="none" cap="none" strike="noStrike">
                <a:solidFill>
                  <a:schemeClr val="dk2"/>
                </a:solidFill>
                <a:latin typeface="Caveat"/>
                <a:ea typeface="Caveat"/>
                <a:cs typeface="Caveat"/>
                <a:sym typeface="Caveat"/>
              </a:defRPr>
            </a:lvl3pPr>
            <a:lvl4pPr lvl="3" marR="0" rtl="0" algn="l">
              <a:lnSpc>
                <a:spcPct val="100000"/>
              </a:lnSpc>
              <a:spcBef>
                <a:spcPts val="0"/>
              </a:spcBef>
              <a:spcAft>
                <a:spcPts val="0"/>
              </a:spcAft>
              <a:buClr>
                <a:schemeClr val="dk2"/>
              </a:buClr>
              <a:buSzPts val="4400"/>
              <a:buFont typeface="Caveat"/>
              <a:buNone/>
              <a:defRPr b="0" i="0" sz="4400" u="none" cap="none" strike="noStrike">
                <a:solidFill>
                  <a:schemeClr val="dk2"/>
                </a:solidFill>
                <a:latin typeface="Caveat"/>
                <a:ea typeface="Caveat"/>
                <a:cs typeface="Caveat"/>
                <a:sym typeface="Caveat"/>
              </a:defRPr>
            </a:lvl4pPr>
            <a:lvl5pPr lvl="4" marR="0" rtl="0" algn="l">
              <a:lnSpc>
                <a:spcPct val="100000"/>
              </a:lnSpc>
              <a:spcBef>
                <a:spcPts val="0"/>
              </a:spcBef>
              <a:spcAft>
                <a:spcPts val="0"/>
              </a:spcAft>
              <a:buClr>
                <a:schemeClr val="dk2"/>
              </a:buClr>
              <a:buSzPts val="4400"/>
              <a:buFont typeface="Caveat"/>
              <a:buNone/>
              <a:defRPr b="0" i="0" sz="4400" u="none" cap="none" strike="noStrike">
                <a:solidFill>
                  <a:schemeClr val="dk2"/>
                </a:solidFill>
                <a:latin typeface="Caveat"/>
                <a:ea typeface="Caveat"/>
                <a:cs typeface="Caveat"/>
                <a:sym typeface="Caveat"/>
              </a:defRPr>
            </a:lvl5pPr>
            <a:lvl6pPr lvl="5" marR="0" rtl="0" algn="l">
              <a:lnSpc>
                <a:spcPct val="100000"/>
              </a:lnSpc>
              <a:spcBef>
                <a:spcPts val="0"/>
              </a:spcBef>
              <a:spcAft>
                <a:spcPts val="0"/>
              </a:spcAft>
              <a:buClr>
                <a:schemeClr val="dk2"/>
              </a:buClr>
              <a:buSzPts val="4400"/>
              <a:buFont typeface="Caveat"/>
              <a:buNone/>
              <a:defRPr b="0" i="0" sz="4400" u="none" cap="none" strike="noStrike">
                <a:solidFill>
                  <a:schemeClr val="dk2"/>
                </a:solidFill>
                <a:latin typeface="Caveat"/>
                <a:ea typeface="Caveat"/>
                <a:cs typeface="Caveat"/>
                <a:sym typeface="Caveat"/>
              </a:defRPr>
            </a:lvl6pPr>
            <a:lvl7pPr lvl="6" marR="0" rtl="0" algn="l">
              <a:lnSpc>
                <a:spcPct val="100000"/>
              </a:lnSpc>
              <a:spcBef>
                <a:spcPts val="0"/>
              </a:spcBef>
              <a:spcAft>
                <a:spcPts val="0"/>
              </a:spcAft>
              <a:buClr>
                <a:schemeClr val="dk2"/>
              </a:buClr>
              <a:buSzPts val="4400"/>
              <a:buFont typeface="Caveat"/>
              <a:buNone/>
              <a:defRPr b="0" i="0" sz="4400" u="none" cap="none" strike="noStrike">
                <a:solidFill>
                  <a:schemeClr val="dk2"/>
                </a:solidFill>
                <a:latin typeface="Caveat"/>
                <a:ea typeface="Caveat"/>
                <a:cs typeface="Caveat"/>
                <a:sym typeface="Caveat"/>
              </a:defRPr>
            </a:lvl7pPr>
            <a:lvl8pPr lvl="7" marR="0" rtl="0" algn="l">
              <a:lnSpc>
                <a:spcPct val="100000"/>
              </a:lnSpc>
              <a:spcBef>
                <a:spcPts val="0"/>
              </a:spcBef>
              <a:spcAft>
                <a:spcPts val="0"/>
              </a:spcAft>
              <a:buClr>
                <a:schemeClr val="dk2"/>
              </a:buClr>
              <a:buSzPts val="4400"/>
              <a:buFont typeface="Caveat"/>
              <a:buNone/>
              <a:defRPr b="0" i="0" sz="4400" u="none" cap="none" strike="noStrike">
                <a:solidFill>
                  <a:schemeClr val="dk2"/>
                </a:solidFill>
                <a:latin typeface="Caveat"/>
                <a:ea typeface="Caveat"/>
                <a:cs typeface="Caveat"/>
                <a:sym typeface="Caveat"/>
              </a:defRPr>
            </a:lvl8pPr>
            <a:lvl9pPr lvl="8" marR="0" rtl="0" algn="l">
              <a:lnSpc>
                <a:spcPct val="100000"/>
              </a:lnSpc>
              <a:spcBef>
                <a:spcPts val="0"/>
              </a:spcBef>
              <a:spcAft>
                <a:spcPts val="0"/>
              </a:spcAft>
              <a:buClr>
                <a:schemeClr val="dk2"/>
              </a:buClr>
              <a:buSzPts val="4400"/>
              <a:buFont typeface="Caveat"/>
              <a:buNone/>
              <a:defRPr b="0" i="0" sz="4400" u="none" cap="none" strike="noStrike">
                <a:solidFill>
                  <a:schemeClr val="dk2"/>
                </a:solidFill>
                <a:latin typeface="Caveat"/>
                <a:ea typeface="Caveat"/>
                <a:cs typeface="Caveat"/>
                <a:sym typeface="Cave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ieeexplore.ieee.org/abstract/document/9112493"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ieeexplore.ieee.org/document/879500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hyperlink" Target="https://www.kaggle.com/gpiosenka/autistic-children-data-set-traintestvalidat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ieeexplore.ieee.org/abstract/document/8846967"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s://drive.google.com/drive/u/0/folders/1ubuJjj2Xubajey_d2vmp-hcpR2tWk926" TargetMode="External"/><Relationship Id="rId4" Type="http://schemas.openxmlformats.org/officeDocument/2006/relationships/image" Target="../media/image16.png"/><Relationship Id="rId5"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ieeexplore.ieee.org/abstract/document/8846967" TargetMode="External"/><Relationship Id="rId4" Type="http://schemas.openxmlformats.org/officeDocument/2006/relationships/hyperlink" Target="https://ieeexplore.ieee.org/document/8856904" TargetMode="External"/><Relationship Id="rId5" Type="http://schemas.openxmlformats.org/officeDocument/2006/relationships/hyperlink" Target="https://www.researchgate.net/publication/331784416_Learning_to_Predict_Autism_Spectrum_Disorder_based_on_the_Visual_Patterns_of_Eye-tracking_Scanpaths" TargetMode="External"/><Relationship Id="rId6" Type="http://schemas.openxmlformats.org/officeDocument/2006/relationships/hyperlink" Target="https://doi.org/10.1093/pch/pxz119"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ieeexplore.ieee.org/document/8622501" TargetMode="External"/><Relationship Id="rId4" Type="http://schemas.openxmlformats.org/officeDocument/2006/relationships/hyperlink" Target="https://ieeexplore.ieee.org/document/8877080" TargetMode="External"/><Relationship Id="rId5" Type="http://schemas.openxmlformats.org/officeDocument/2006/relationships/hyperlink" Target="https://ieeexplore.ieee.org/abstract/document/9112493" TargetMode="External"/><Relationship Id="rId6" Type="http://schemas.openxmlformats.org/officeDocument/2006/relationships/hyperlink" Target="https://ieeexplore.ieee.org/document/8795004" TargetMode="External"/><Relationship Id="rId7" Type="http://schemas.openxmlformats.org/officeDocument/2006/relationships/hyperlink" Target="https://www.kaggle.com/cihan063/autism-cnn-vgg16"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ieeexplore.ieee.org/document/885690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www.researchgate.net/publication/331784416_Learning_to_Predict_Autism_Spectrum_Disorder_based_on_the_Visual_Patterns_of_Eye-tracking_Scanpath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doi.org/10.1093/pch/pxz119"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ieeexplore.ieee.org/document/862250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ieeexplore.ieee.org/document/887708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
          <p:cNvSpPr txBox="1"/>
          <p:nvPr>
            <p:ph type="title"/>
          </p:nvPr>
        </p:nvSpPr>
        <p:spPr>
          <a:xfrm>
            <a:off x="2524425" y="2082600"/>
            <a:ext cx="4095300" cy="9783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9000"/>
              <a:buNone/>
            </a:pPr>
            <a:r>
              <a:rPr lang="en"/>
              <a:t> </a:t>
            </a:r>
            <a:endParaRPr/>
          </a:p>
        </p:txBody>
      </p:sp>
      <p:pic>
        <p:nvPicPr>
          <p:cNvPr id="730" name="Google Shape;730;p1"/>
          <p:cNvPicPr preferRelativeResize="0"/>
          <p:nvPr/>
        </p:nvPicPr>
        <p:blipFill rotWithShape="1">
          <a:blip r:embed="rId3">
            <a:alphaModFix/>
          </a:blip>
          <a:srcRect b="0" l="0" r="0" t="0"/>
          <a:stretch/>
        </p:blipFill>
        <p:spPr>
          <a:xfrm>
            <a:off x="3848338" y="152400"/>
            <a:ext cx="1226025" cy="1226025"/>
          </a:xfrm>
          <a:prstGeom prst="rect">
            <a:avLst/>
          </a:prstGeom>
          <a:noFill/>
          <a:ln>
            <a:noFill/>
          </a:ln>
        </p:spPr>
      </p:pic>
      <p:sp>
        <p:nvSpPr>
          <p:cNvPr id="731" name="Google Shape;731;p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32" name="Google Shape;732;p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33" name="Google Shape;733;p1"/>
          <p:cNvSpPr txBox="1"/>
          <p:nvPr/>
        </p:nvSpPr>
        <p:spPr>
          <a:xfrm>
            <a:off x="85200" y="2981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34" name="Google Shape;734;p1"/>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35" name="Google Shape;735;p1"/>
          <p:cNvSpPr txBox="1"/>
          <p:nvPr/>
        </p:nvSpPr>
        <p:spPr>
          <a:xfrm>
            <a:off x="733675" y="1300200"/>
            <a:ext cx="7741800" cy="19548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1600"/>
              <a:buFont typeface="Arial"/>
              <a:buNone/>
            </a:pPr>
            <a:r>
              <a:rPr b="0" i="0" lang="en" sz="1600" u="none" cap="none" strike="noStrike">
                <a:solidFill>
                  <a:schemeClr val="dk1"/>
                </a:solidFill>
                <a:latin typeface="Comfortaa"/>
                <a:ea typeface="Comfortaa"/>
                <a:cs typeface="Comfortaa"/>
                <a:sym typeface="Comfortaa"/>
              </a:rPr>
              <a:t>Indian Institute of Information Technology, Allahabad</a:t>
            </a:r>
            <a:endParaRPr b="0" i="0" sz="1600" u="none" cap="none" strike="noStrike">
              <a:solidFill>
                <a:schemeClr val="dk1"/>
              </a:solidFill>
              <a:latin typeface="Comfortaa"/>
              <a:ea typeface="Comfortaa"/>
              <a:cs typeface="Comfortaa"/>
              <a:sym typeface="Comfortaa"/>
            </a:endParaRPr>
          </a:p>
          <a:p>
            <a:pPr indent="0" lvl="0" marL="0" marR="0" rtl="0" algn="ctr">
              <a:lnSpc>
                <a:spcPct val="120000"/>
              </a:lnSpc>
              <a:spcBef>
                <a:spcPts val="0"/>
              </a:spcBef>
              <a:spcAft>
                <a:spcPts val="0"/>
              </a:spcAft>
              <a:buClr>
                <a:srgbClr val="000000"/>
              </a:buClr>
              <a:buSzPts val="1600"/>
              <a:buFont typeface="Arial"/>
              <a:buNone/>
            </a:pPr>
            <a:r>
              <a:rPr b="0" i="0" lang="en" sz="1600" u="none" cap="none" strike="noStrike">
                <a:solidFill>
                  <a:schemeClr val="dk1"/>
                </a:solidFill>
                <a:latin typeface="Comfortaa"/>
                <a:ea typeface="Comfortaa"/>
                <a:cs typeface="Comfortaa"/>
                <a:sym typeface="Comfortaa"/>
              </a:rPr>
              <a:t>BTech IT,  VI Semester</a:t>
            </a:r>
            <a:endParaRPr b="0" i="0" sz="1600" u="none" cap="none" strike="noStrike">
              <a:solidFill>
                <a:schemeClr val="dk1"/>
              </a:solidFill>
              <a:latin typeface="Comfortaa"/>
              <a:ea typeface="Comfortaa"/>
              <a:cs typeface="Comfortaa"/>
              <a:sym typeface="Comfortaa"/>
            </a:endParaRPr>
          </a:p>
          <a:p>
            <a:pPr indent="0" lvl="0" marL="0" marR="0" rtl="0" algn="ctr">
              <a:lnSpc>
                <a:spcPct val="120000"/>
              </a:lnSpc>
              <a:spcBef>
                <a:spcPts val="0"/>
              </a:spcBef>
              <a:spcAft>
                <a:spcPts val="0"/>
              </a:spcAft>
              <a:buClr>
                <a:srgbClr val="000000"/>
              </a:buClr>
              <a:buSzPts val="1900"/>
              <a:buFont typeface="Arial"/>
              <a:buNone/>
            </a:pPr>
            <a:r>
              <a:rPr b="1" i="1" lang="en" sz="1900" u="none" cap="none" strike="noStrike">
                <a:solidFill>
                  <a:schemeClr val="dk1"/>
                </a:solidFill>
                <a:latin typeface="Comfortaa"/>
                <a:ea typeface="Comfortaa"/>
                <a:cs typeface="Comfortaa"/>
                <a:sym typeface="Comfortaa"/>
              </a:rPr>
              <a:t>Mini Project</a:t>
            </a:r>
            <a:endParaRPr b="0" i="0" sz="1100" u="none" cap="none" strike="noStrike">
              <a:solidFill>
                <a:srgbClr val="000000"/>
              </a:solidFill>
              <a:latin typeface="Arial"/>
              <a:ea typeface="Arial"/>
              <a:cs typeface="Arial"/>
              <a:sym typeface="Arial"/>
            </a:endParaRPr>
          </a:p>
          <a:p>
            <a:pPr indent="0" lvl="0" marL="0" marR="0" rtl="0" algn="ctr">
              <a:lnSpc>
                <a:spcPct val="120000"/>
              </a:lnSpc>
              <a:spcBef>
                <a:spcPts val="0"/>
              </a:spcBef>
              <a:spcAft>
                <a:spcPts val="0"/>
              </a:spcAft>
              <a:buClr>
                <a:srgbClr val="000000"/>
              </a:buClr>
              <a:buSzPts val="2500"/>
              <a:buFont typeface="Arial"/>
              <a:buNone/>
            </a:pPr>
            <a:r>
              <a:rPr b="0" i="0" lang="en" sz="2400" u="none" cap="none" strike="noStrike">
                <a:solidFill>
                  <a:schemeClr val="dk1"/>
                </a:solidFill>
                <a:latin typeface="Playfair Display"/>
                <a:ea typeface="Playfair Display"/>
                <a:cs typeface="Playfair Display"/>
                <a:sym typeface="Playfair Display"/>
              </a:rPr>
              <a:t>Autism Detection in children via Image Processing</a:t>
            </a:r>
            <a:endParaRPr b="0" i="0" sz="2400" u="none" cap="none" strike="noStrike">
              <a:solidFill>
                <a:schemeClr val="dk1"/>
              </a:solidFill>
              <a:latin typeface="Playfair Display"/>
              <a:ea typeface="Playfair Display"/>
              <a:cs typeface="Playfair Display"/>
              <a:sym typeface="Playfair Display"/>
            </a:endParaRPr>
          </a:p>
          <a:p>
            <a:pPr indent="0" lvl="0" marL="0" marR="0" rtl="0" algn="l">
              <a:lnSpc>
                <a:spcPct val="115000"/>
              </a:lnSpc>
              <a:spcBef>
                <a:spcPts val="0"/>
              </a:spcBef>
              <a:spcAft>
                <a:spcPts val="0"/>
              </a:spcAft>
              <a:buClr>
                <a:srgbClr val="000000"/>
              </a:buClr>
              <a:buSzPts val="2500"/>
              <a:buFont typeface="Arial"/>
              <a:buNone/>
            </a:pPr>
            <a:r>
              <a:t/>
            </a:r>
            <a:endParaRPr b="0" i="0" sz="2500" u="none" cap="none" strike="noStrike">
              <a:solidFill>
                <a:schemeClr val="dk1"/>
              </a:solidFill>
              <a:latin typeface="Playfair Display"/>
              <a:ea typeface="Playfair Display"/>
              <a:cs typeface="Playfair Display"/>
              <a:sym typeface="Playfair Display"/>
            </a:endParaRPr>
          </a:p>
        </p:txBody>
      </p:sp>
      <p:sp>
        <p:nvSpPr>
          <p:cNvPr id="736" name="Google Shape;736;p1"/>
          <p:cNvSpPr txBox="1"/>
          <p:nvPr/>
        </p:nvSpPr>
        <p:spPr>
          <a:xfrm>
            <a:off x="2754525" y="2675125"/>
            <a:ext cx="6321900" cy="27951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1600"/>
              <a:buFont typeface="Arial"/>
              <a:buNone/>
            </a:pPr>
            <a:r>
              <a:rPr b="1" lang="en" sz="1600">
                <a:solidFill>
                  <a:schemeClr val="dk1"/>
                </a:solidFill>
                <a:latin typeface="Nunito"/>
                <a:ea typeface="Nunito"/>
                <a:cs typeface="Nunito"/>
                <a:sym typeface="Nunito"/>
              </a:rPr>
              <a:t>     Under the Supervision of :</a:t>
            </a:r>
            <a:endParaRPr b="1" sz="1600">
              <a:solidFill>
                <a:schemeClr val="dk1"/>
              </a:solidFill>
              <a:latin typeface="Nunito"/>
              <a:ea typeface="Nunito"/>
              <a:cs typeface="Nunito"/>
              <a:sym typeface="Nunito"/>
            </a:endParaRPr>
          </a:p>
          <a:p>
            <a:pPr indent="0" lvl="0" marL="0" marR="0" rtl="0" algn="l">
              <a:lnSpc>
                <a:spcPct val="120000"/>
              </a:lnSpc>
              <a:spcBef>
                <a:spcPts val="0"/>
              </a:spcBef>
              <a:spcAft>
                <a:spcPts val="0"/>
              </a:spcAft>
              <a:buClr>
                <a:srgbClr val="000000"/>
              </a:buClr>
              <a:buSzPts val="1600"/>
              <a:buFont typeface="Arial"/>
              <a:buNone/>
            </a:pPr>
            <a:r>
              <a:rPr lang="en" sz="1600">
                <a:solidFill>
                  <a:schemeClr val="dk1"/>
                </a:solidFill>
                <a:latin typeface="Nunito"/>
                <a:ea typeface="Nunito"/>
                <a:cs typeface="Nunito"/>
                <a:sym typeface="Nunito"/>
              </a:rPr>
              <a:t>        Dr Vrijendra Singh</a:t>
            </a:r>
            <a:endParaRPr sz="1600">
              <a:solidFill>
                <a:schemeClr val="dk1"/>
              </a:solidFill>
              <a:latin typeface="Nunito"/>
              <a:ea typeface="Nunito"/>
              <a:cs typeface="Nunito"/>
              <a:sym typeface="Nunito"/>
            </a:endParaRPr>
          </a:p>
          <a:p>
            <a:pPr indent="0" lvl="0" marL="2743200" marR="0" rtl="0" algn="l">
              <a:lnSpc>
                <a:spcPct val="120000"/>
              </a:lnSpc>
              <a:spcBef>
                <a:spcPts val="0"/>
              </a:spcBef>
              <a:spcAft>
                <a:spcPts val="0"/>
              </a:spcAft>
              <a:buClr>
                <a:srgbClr val="000000"/>
              </a:buClr>
              <a:buSzPts val="1600"/>
              <a:buFont typeface="Arial"/>
              <a:buNone/>
            </a:pPr>
            <a:r>
              <a:rPr lang="en" sz="1600">
                <a:solidFill>
                  <a:schemeClr val="dk1"/>
                </a:solidFill>
                <a:latin typeface="Nunito"/>
                <a:ea typeface="Nunito"/>
                <a:cs typeface="Nunito"/>
                <a:sym typeface="Nunito"/>
              </a:rPr>
              <a:t>      </a:t>
            </a:r>
            <a:r>
              <a:rPr b="1" i="0" lang="en" sz="1600" u="none" cap="none" strike="noStrike">
                <a:solidFill>
                  <a:schemeClr val="dk1"/>
                </a:solidFill>
                <a:latin typeface="Nunito"/>
                <a:ea typeface="Nunito"/>
                <a:cs typeface="Nunito"/>
                <a:sym typeface="Nunito"/>
              </a:rPr>
              <a:t>Submitted by:</a:t>
            </a:r>
            <a:endParaRPr b="1" i="0" sz="1600" u="none" cap="none" strike="noStrike">
              <a:solidFill>
                <a:schemeClr val="dk1"/>
              </a:solidFill>
              <a:latin typeface="Nunito"/>
              <a:ea typeface="Nunito"/>
              <a:cs typeface="Nunito"/>
              <a:sym typeface="Nunito"/>
            </a:endParaRPr>
          </a:p>
          <a:p>
            <a:pPr indent="0" lvl="0" marL="2743200" marR="0" rtl="0" algn="l">
              <a:lnSpc>
                <a:spcPct val="120000"/>
              </a:lnSpc>
              <a:spcBef>
                <a:spcPts val="0"/>
              </a:spcBef>
              <a:spcAft>
                <a:spcPts val="0"/>
              </a:spcAft>
              <a:buClr>
                <a:srgbClr val="000000"/>
              </a:buClr>
              <a:buSzPts val="1600"/>
              <a:buFont typeface="Arial"/>
              <a:buNone/>
            </a:pPr>
            <a:r>
              <a:rPr b="0" i="0" lang="en" sz="1600" u="none" cap="none" strike="noStrike">
                <a:solidFill>
                  <a:schemeClr val="dk1"/>
                </a:solidFill>
                <a:latin typeface="Nunito"/>
                <a:ea typeface="Nunito"/>
                <a:cs typeface="Nunito"/>
                <a:sym typeface="Nunito"/>
              </a:rPr>
              <a:t>IIT2018018 ( Archisha Baranwal)</a:t>
            </a:r>
            <a:endParaRPr b="0" i="0" sz="1600" u="none" cap="none" strike="noStrike">
              <a:solidFill>
                <a:schemeClr val="dk1"/>
              </a:solidFill>
              <a:latin typeface="Nunito"/>
              <a:ea typeface="Nunito"/>
              <a:cs typeface="Nunito"/>
              <a:sym typeface="Nunito"/>
            </a:endParaRPr>
          </a:p>
          <a:p>
            <a:pPr indent="0" lvl="0" marL="2743200" marR="0" rtl="0" algn="l">
              <a:lnSpc>
                <a:spcPct val="120000"/>
              </a:lnSpc>
              <a:spcBef>
                <a:spcPts val="0"/>
              </a:spcBef>
              <a:spcAft>
                <a:spcPts val="0"/>
              </a:spcAft>
              <a:buClr>
                <a:srgbClr val="000000"/>
              </a:buClr>
              <a:buSzPts val="1600"/>
              <a:buFont typeface="Arial"/>
              <a:buNone/>
            </a:pPr>
            <a:r>
              <a:rPr b="0" i="0" lang="en" sz="1600" u="none" cap="none" strike="noStrike">
                <a:solidFill>
                  <a:schemeClr val="dk1"/>
                </a:solidFill>
                <a:latin typeface="Nunito"/>
                <a:ea typeface="Nunito"/>
                <a:cs typeface="Nunito"/>
                <a:sym typeface="Nunito"/>
              </a:rPr>
              <a:t>IIT2018117 ( Palak Mittal )</a:t>
            </a:r>
            <a:endParaRPr b="0" i="0" sz="1600" u="none" cap="none" strike="noStrike">
              <a:solidFill>
                <a:schemeClr val="dk1"/>
              </a:solidFill>
              <a:latin typeface="Nunito"/>
              <a:ea typeface="Nunito"/>
              <a:cs typeface="Nunito"/>
              <a:sym typeface="Nunito"/>
            </a:endParaRPr>
          </a:p>
          <a:p>
            <a:pPr indent="0" lvl="0" marL="2743200" marR="0" rtl="0" algn="l">
              <a:lnSpc>
                <a:spcPct val="120000"/>
              </a:lnSpc>
              <a:spcBef>
                <a:spcPts val="0"/>
              </a:spcBef>
              <a:spcAft>
                <a:spcPts val="0"/>
              </a:spcAft>
              <a:buClr>
                <a:srgbClr val="000000"/>
              </a:buClr>
              <a:buSzPts val="1600"/>
              <a:buFont typeface="Arial"/>
              <a:buNone/>
            </a:pPr>
            <a:r>
              <a:rPr b="0" i="0" lang="en" sz="1600" u="none" cap="none" strike="noStrike">
                <a:solidFill>
                  <a:schemeClr val="dk1"/>
                </a:solidFill>
                <a:latin typeface="Nunito"/>
                <a:ea typeface="Nunito"/>
                <a:cs typeface="Nunito"/>
                <a:sym typeface="Nunito"/>
              </a:rPr>
              <a:t>IIT2018119 ( Nehal Singh)</a:t>
            </a:r>
            <a:endParaRPr b="0" i="0" sz="1600" u="none" cap="none" strike="noStrike">
              <a:solidFill>
                <a:schemeClr val="dk1"/>
              </a:solidFill>
              <a:latin typeface="Nunito"/>
              <a:ea typeface="Nunito"/>
              <a:cs typeface="Nunito"/>
              <a:sym typeface="Nunito"/>
            </a:endParaRPr>
          </a:p>
          <a:p>
            <a:pPr indent="0" lvl="0" marL="2743200" marR="0" rtl="0" algn="l">
              <a:lnSpc>
                <a:spcPct val="120000"/>
              </a:lnSpc>
              <a:spcBef>
                <a:spcPts val="0"/>
              </a:spcBef>
              <a:spcAft>
                <a:spcPts val="0"/>
              </a:spcAft>
              <a:buClr>
                <a:srgbClr val="000000"/>
              </a:buClr>
              <a:buSzPts val="1600"/>
              <a:buFont typeface="Arial"/>
              <a:buNone/>
            </a:pPr>
            <a:r>
              <a:rPr b="0" i="0" lang="en" sz="1600" u="none" cap="none" strike="noStrike">
                <a:solidFill>
                  <a:schemeClr val="dk1"/>
                </a:solidFill>
                <a:latin typeface="Nunito"/>
                <a:ea typeface="Nunito"/>
                <a:cs typeface="Nunito"/>
                <a:sym typeface="Nunito"/>
              </a:rPr>
              <a:t>IIT2018191 ( Puja Kumari)</a:t>
            </a:r>
            <a:endParaRPr b="0" i="0" sz="1600" u="none" cap="none" strike="noStrike">
              <a:solidFill>
                <a:schemeClr val="dk1"/>
              </a:solidFill>
              <a:latin typeface="Nunito"/>
              <a:ea typeface="Nunito"/>
              <a:cs typeface="Nunito"/>
              <a:sym typeface="Nunito"/>
            </a:endParaRPr>
          </a:p>
          <a:p>
            <a:pPr indent="0" lvl="0" marL="2743200" marR="0" rtl="0" algn="l">
              <a:lnSpc>
                <a:spcPct val="120000"/>
              </a:lnSpc>
              <a:spcBef>
                <a:spcPts val="0"/>
              </a:spcBef>
              <a:spcAft>
                <a:spcPts val="0"/>
              </a:spcAft>
              <a:buClr>
                <a:srgbClr val="000000"/>
              </a:buClr>
              <a:buSzPts val="1600"/>
              <a:buFont typeface="Arial"/>
              <a:buNone/>
            </a:pPr>
            <a:r>
              <a:rPr b="0" i="0" lang="en" sz="1600" u="none" cap="none" strike="noStrike">
                <a:solidFill>
                  <a:schemeClr val="dk1"/>
                </a:solidFill>
                <a:latin typeface="Nunito"/>
                <a:ea typeface="Nunito"/>
                <a:cs typeface="Nunito"/>
                <a:sym typeface="Nunito"/>
              </a:rPr>
              <a:t>IIT2018195 ( Prabha Kumari)</a:t>
            </a:r>
            <a:endParaRPr b="0" i="0" sz="1600" u="none" cap="none" strike="noStrike">
              <a:solidFill>
                <a:schemeClr val="dk1"/>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cxnSp>
        <p:nvCxnSpPr>
          <p:cNvPr id="795" name="Google Shape;795;p10"/>
          <p:cNvCxnSpPr/>
          <p:nvPr/>
        </p:nvCxnSpPr>
        <p:spPr>
          <a:xfrm rot="10800000">
            <a:off x="3724800" y="2832723"/>
            <a:ext cx="1694400" cy="0"/>
          </a:xfrm>
          <a:prstGeom prst="straightConnector1">
            <a:avLst/>
          </a:prstGeom>
          <a:noFill/>
          <a:ln cap="flat" cmpd="sng" w="19050">
            <a:solidFill>
              <a:schemeClr val="accent3"/>
            </a:solidFill>
            <a:prstDash val="dot"/>
            <a:round/>
            <a:headEnd len="sm" w="sm" type="none"/>
            <a:tailEnd len="sm" w="sm" type="none"/>
          </a:ln>
        </p:spPr>
      </p:cxnSp>
      <p:sp>
        <p:nvSpPr>
          <p:cNvPr id="796" name="Google Shape;796;p10"/>
          <p:cNvSpPr txBox="1"/>
          <p:nvPr>
            <p:ph type="title"/>
          </p:nvPr>
        </p:nvSpPr>
        <p:spPr>
          <a:xfrm>
            <a:off x="1435608" y="418374"/>
            <a:ext cx="6276900" cy="57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- 7 </a:t>
            </a:r>
            <a:r>
              <a:rPr baseline="30000" lang="en" u="sng">
                <a:solidFill>
                  <a:schemeClr val="hlink"/>
                </a:solidFill>
                <a:latin typeface="Playfair Display"/>
                <a:ea typeface="Playfair Display"/>
                <a:cs typeface="Playfair Display"/>
                <a:sym typeface="Playfair Display"/>
                <a:hlinkClick r:id="rId3"/>
              </a:rPr>
              <a:t>[7]</a:t>
            </a:r>
            <a:endParaRPr baseline="30000">
              <a:latin typeface="Playfair Display"/>
              <a:ea typeface="Playfair Display"/>
              <a:cs typeface="Playfair Display"/>
              <a:sym typeface="Playfair Display"/>
            </a:endParaRPr>
          </a:p>
        </p:txBody>
      </p:sp>
      <p:sp>
        <p:nvSpPr>
          <p:cNvPr id="797" name="Google Shape;797;p10"/>
          <p:cNvSpPr txBox="1"/>
          <p:nvPr>
            <p:ph idx="1" type="subTitle"/>
          </p:nvPr>
        </p:nvSpPr>
        <p:spPr>
          <a:xfrm>
            <a:off x="1633025" y="1212100"/>
            <a:ext cx="5759100" cy="3597600"/>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Char char="●"/>
            </a:pPr>
            <a:r>
              <a:rPr lang="en">
                <a:solidFill>
                  <a:schemeClr val="dk1"/>
                </a:solidFill>
              </a:rPr>
              <a:t>Paper Title : A Review of Early Detection of Autism</a:t>
            </a:r>
            <a:endParaRPr>
              <a:solidFill>
                <a:schemeClr val="dk1"/>
              </a:solidFill>
            </a:endParaRPr>
          </a:p>
          <a:p>
            <a:pPr indent="0" lvl="0" marL="457200" rtl="0" algn="just">
              <a:lnSpc>
                <a:spcPct val="100000"/>
              </a:lnSpc>
              <a:spcBef>
                <a:spcPts val="1000"/>
              </a:spcBef>
              <a:spcAft>
                <a:spcPts val="0"/>
              </a:spcAft>
              <a:buSzPts val="1600"/>
              <a:buNone/>
            </a:pPr>
            <a:r>
              <a:rPr lang="en">
                <a:solidFill>
                  <a:schemeClr val="dk1"/>
                </a:solidFill>
              </a:rPr>
              <a:t>Based on Eye-Tracking and Sensing Technology</a:t>
            </a:r>
            <a:endParaRPr>
              <a:solidFill>
                <a:schemeClr val="dk1"/>
              </a:solidFill>
            </a:endParaRPr>
          </a:p>
          <a:p>
            <a:pPr indent="-317500" lvl="0" marL="457200" rtl="0" algn="just">
              <a:lnSpc>
                <a:spcPct val="100000"/>
              </a:lnSpc>
              <a:spcBef>
                <a:spcPts val="1000"/>
              </a:spcBef>
              <a:spcAft>
                <a:spcPts val="0"/>
              </a:spcAft>
              <a:buSzPts val="1400"/>
              <a:buChar char="●"/>
            </a:pPr>
            <a:r>
              <a:rPr lang="en">
                <a:solidFill>
                  <a:schemeClr val="dk1"/>
                </a:solidFill>
              </a:rPr>
              <a:t>2020 International Conference on Inventive</a:t>
            </a:r>
            <a:endParaRPr>
              <a:solidFill>
                <a:schemeClr val="dk1"/>
              </a:solidFill>
            </a:endParaRPr>
          </a:p>
          <a:p>
            <a:pPr indent="0" lvl="0" marL="457200" rtl="0" algn="just">
              <a:lnSpc>
                <a:spcPct val="100000"/>
              </a:lnSpc>
              <a:spcBef>
                <a:spcPts val="1000"/>
              </a:spcBef>
              <a:spcAft>
                <a:spcPts val="0"/>
              </a:spcAft>
              <a:buSzPts val="1600"/>
              <a:buNone/>
            </a:pPr>
            <a:r>
              <a:rPr lang="en">
                <a:solidFill>
                  <a:schemeClr val="dk1"/>
                </a:solidFill>
              </a:rPr>
              <a:t> Computation Technologies (ICICT)</a:t>
            </a:r>
            <a:endParaRPr>
              <a:solidFill>
                <a:schemeClr val="dk1"/>
              </a:solidFill>
            </a:endParaRPr>
          </a:p>
          <a:p>
            <a:pPr indent="-317500" lvl="0" marL="457200" rtl="0" algn="just">
              <a:lnSpc>
                <a:spcPct val="100000"/>
              </a:lnSpc>
              <a:spcBef>
                <a:spcPts val="1000"/>
              </a:spcBef>
              <a:spcAft>
                <a:spcPts val="0"/>
              </a:spcAft>
              <a:buSzPts val="1400"/>
              <a:buChar char="●"/>
            </a:pPr>
            <a:r>
              <a:rPr lang="en">
                <a:solidFill>
                  <a:schemeClr val="dk1"/>
                </a:solidFill>
              </a:rPr>
              <a:t>Date of Conference: 26-28 Feb. 2020</a:t>
            </a:r>
            <a:endParaRPr>
              <a:solidFill>
                <a:schemeClr val="dk1"/>
              </a:solidFill>
            </a:endParaRPr>
          </a:p>
          <a:p>
            <a:pPr indent="-317500" lvl="0" marL="457200" rtl="0" algn="just">
              <a:lnSpc>
                <a:spcPct val="100000"/>
              </a:lnSpc>
              <a:spcBef>
                <a:spcPts val="1000"/>
              </a:spcBef>
              <a:spcAft>
                <a:spcPts val="0"/>
              </a:spcAft>
              <a:buClr>
                <a:schemeClr val="dk1"/>
              </a:buClr>
              <a:buSzPts val="1400"/>
              <a:buChar char="●"/>
            </a:pPr>
            <a:r>
              <a:rPr lang="en">
                <a:solidFill>
                  <a:schemeClr val="dk1"/>
                </a:solidFill>
              </a:rPr>
              <a:t>Conference Location: Coimbatore, India</a:t>
            </a:r>
            <a:endParaRPr>
              <a:solidFill>
                <a:schemeClr val="dk1"/>
              </a:solidFill>
            </a:endParaRPr>
          </a:p>
          <a:p>
            <a:pPr indent="-317500" lvl="0" marL="457200" rtl="0" algn="just">
              <a:lnSpc>
                <a:spcPct val="100000"/>
              </a:lnSpc>
              <a:spcBef>
                <a:spcPts val="1000"/>
              </a:spcBef>
              <a:spcAft>
                <a:spcPts val="0"/>
              </a:spcAft>
              <a:buClr>
                <a:schemeClr val="dk1"/>
              </a:buClr>
              <a:buSzPts val="1400"/>
              <a:buChar char="●"/>
            </a:pPr>
            <a:r>
              <a:rPr lang="en">
                <a:solidFill>
                  <a:schemeClr val="dk1"/>
                </a:solidFill>
              </a:rPr>
              <a:t>The main aim of this to paper to detect and monitor ASD in the early stage of life using eye-tracking and sensing technologies</a:t>
            </a:r>
            <a:endParaRPr>
              <a:solidFill>
                <a:schemeClr val="dk1"/>
              </a:solidFill>
            </a:endParaRPr>
          </a:p>
          <a:p>
            <a:pPr indent="-317500" lvl="0" marL="457200" rtl="0" algn="just">
              <a:lnSpc>
                <a:spcPct val="100000"/>
              </a:lnSpc>
              <a:spcBef>
                <a:spcPts val="1000"/>
              </a:spcBef>
              <a:spcAft>
                <a:spcPts val="0"/>
              </a:spcAft>
              <a:buClr>
                <a:schemeClr val="dk1"/>
              </a:buClr>
              <a:buSzPts val="1400"/>
              <a:buChar char="●"/>
            </a:pPr>
            <a:r>
              <a:rPr lang="en"/>
              <a:t>The eye-tracking technique allow psychologists to diagnose ASD by monitoring eye movement for a short time and analyze the eye fixation of ASD. </a:t>
            </a:r>
            <a:endParaRPr/>
          </a:p>
          <a:p>
            <a:pPr indent="0" lvl="0" marL="457200" rtl="0" algn="just">
              <a:lnSpc>
                <a:spcPct val="100000"/>
              </a:lnSpc>
              <a:spcBef>
                <a:spcPts val="1000"/>
              </a:spcBef>
              <a:spcAft>
                <a:spcPts val="0"/>
              </a:spcAft>
              <a:buSzPts val="1600"/>
              <a:buNone/>
            </a:pPr>
            <a:r>
              <a:t/>
            </a:r>
            <a:endParaRPr/>
          </a:p>
          <a:p>
            <a:pPr indent="0" lvl="0" marL="457200" rtl="0" algn="just">
              <a:lnSpc>
                <a:spcPct val="100000"/>
              </a:lnSpc>
              <a:spcBef>
                <a:spcPts val="1000"/>
              </a:spcBef>
              <a:spcAft>
                <a:spcPts val="0"/>
              </a:spcAft>
              <a:buSzPts val="1600"/>
              <a:buNone/>
            </a:pPr>
            <a:r>
              <a:t/>
            </a:r>
            <a:endParaRPr/>
          </a:p>
          <a:p>
            <a:pPr indent="0" lvl="0" marL="457200" rtl="0" algn="just">
              <a:lnSpc>
                <a:spcPct val="100000"/>
              </a:lnSpc>
              <a:spcBef>
                <a:spcPts val="1000"/>
              </a:spcBef>
              <a:spcAft>
                <a:spcPts val="1000"/>
              </a:spcAft>
              <a:buSzPts val="16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cxnSp>
        <p:nvCxnSpPr>
          <p:cNvPr id="802" name="Google Shape;802;p11"/>
          <p:cNvCxnSpPr/>
          <p:nvPr/>
        </p:nvCxnSpPr>
        <p:spPr>
          <a:xfrm rot="10800000">
            <a:off x="3724800" y="2832723"/>
            <a:ext cx="1694400" cy="0"/>
          </a:xfrm>
          <a:prstGeom prst="straightConnector1">
            <a:avLst/>
          </a:prstGeom>
          <a:noFill/>
          <a:ln cap="flat" cmpd="sng" w="19050">
            <a:solidFill>
              <a:schemeClr val="accent3"/>
            </a:solidFill>
            <a:prstDash val="dot"/>
            <a:round/>
            <a:headEnd len="sm" w="sm" type="none"/>
            <a:tailEnd len="sm" w="sm" type="none"/>
          </a:ln>
        </p:spPr>
      </p:cxnSp>
      <p:sp>
        <p:nvSpPr>
          <p:cNvPr id="803" name="Google Shape;803;p11"/>
          <p:cNvSpPr txBox="1"/>
          <p:nvPr>
            <p:ph type="title"/>
          </p:nvPr>
        </p:nvSpPr>
        <p:spPr>
          <a:xfrm>
            <a:off x="1435608" y="418374"/>
            <a:ext cx="6276900" cy="57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- 8 </a:t>
            </a:r>
            <a:r>
              <a:rPr baseline="30000" lang="en" u="sng">
                <a:solidFill>
                  <a:schemeClr val="hlink"/>
                </a:solidFill>
                <a:latin typeface="Playfair Display"/>
                <a:ea typeface="Playfair Display"/>
                <a:cs typeface="Playfair Display"/>
                <a:sym typeface="Playfair Display"/>
                <a:hlinkClick r:id="rId3"/>
              </a:rPr>
              <a:t>[8]</a:t>
            </a:r>
            <a:endParaRPr baseline="30000">
              <a:latin typeface="Playfair Display"/>
              <a:ea typeface="Playfair Display"/>
              <a:cs typeface="Playfair Display"/>
              <a:sym typeface="Playfair Display"/>
            </a:endParaRPr>
          </a:p>
        </p:txBody>
      </p:sp>
      <p:sp>
        <p:nvSpPr>
          <p:cNvPr id="804" name="Google Shape;804;p11"/>
          <p:cNvSpPr txBox="1"/>
          <p:nvPr>
            <p:ph idx="1" type="subTitle"/>
          </p:nvPr>
        </p:nvSpPr>
        <p:spPr>
          <a:xfrm>
            <a:off x="1620625" y="1174925"/>
            <a:ext cx="5759100" cy="3597600"/>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Char char="●"/>
            </a:pPr>
            <a:r>
              <a:rPr lang="en">
                <a:solidFill>
                  <a:schemeClr val="dk1"/>
                </a:solidFill>
              </a:rPr>
              <a:t>Paper Title : Predicting Autism Diagnosis using Image with Fixations and Synthetic Saccade Patterns</a:t>
            </a:r>
            <a:endParaRPr>
              <a:solidFill>
                <a:schemeClr val="dk1"/>
              </a:solidFill>
            </a:endParaRPr>
          </a:p>
          <a:p>
            <a:pPr indent="-317500" lvl="0" marL="457200" rtl="0" algn="just">
              <a:lnSpc>
                <a:spcPct val="100000"/>
              </a:lnSpc>
              <a:spcBef>
                <a:spcPts val="1000"/>
              </a:spcBef>
              <a:spcAft>
                <a:spcPts val="0"/>
              </a:spcAft>
              <a:buSzPts val="1400"/>
              <a:buChar char="●"/>
            </a:pPr>
            <a:r>
              <a:rPr lang="en">
                <a:solidFill>
                  <a:schemeClr val="dk1"/>
                </a:solidFill>
              </a:rPr>
              <a:t>2019 IEEE International Conference on Multimedia &amp; Expo Workshops (ICMEW)</a:t>
            </a:r>
            <a:endParaRPr>
              <a:solidFill>
                <a:schemeClr val="dk1"/>
              </a:solidFill>
            </a:endParaRPr>
          </a:p>
          <a:p>
            <a:pPr indent="-317500" lvl="0" marL="457200" rtl="0" algn="just">
              <a:lnSpc>
                <a:spcPct val="100000"/>
              </a:lnSpc>
              <a:spcBef>
                <a:spcPts val="1000"/>
              </a:spcBef>
              <a:spcAft>
                <a:spcPts val="0"/>
              </a:spcAft>
              <a:buSzPts val="1400"/>
              <a:buChar char="●"/>
            </a:pPr>
            <a:r>
              <a:rPr lang="en">
                <a:solidFill>
                  <a:schemeClr val="dk1"/>
                </a:solidFill>
              </a:rPr>
              <a:t>Date of Conference: 8-12 July 2019</a:t>
            </a:r>
            <a:endParaRPr>
              <a:solidFill>
                <a:schemeClr val="dk1"/>
              </a:solidFill>
            </a:endParaRPr>
          </a:p>
          <a:p>
            <a:pPr indent="-317500" lvl="0" marL="457200" rtl="0" algn="just">
              <a:lnSpc>
                <a:spcPct val="100000"/>
              </a:lnSpc>
              <a:spcBef>
                <a:spcPts val="1000"/>
              </a:spcBef>
              <a:spcAft>
                <a:spcPts val="0"/>
              </a:spcAft>
              <a:buClr>
                <a:schemeClr val="dk1"/>
              </a:buClr>
              <a:buSzPts val="1400"/>
              <a:buChar char="●"/>
            </a:pPr>
            <a:r>
              <a:rPr lang="en">
                <a:solidFill>
                  <a:schemeClr val="dk1"/>
                </a:solidFill>
              </a:rPr>
              <a:t>Conference Location: Shanghai, China</a:t>
            </a:r>
            <a:endParaRPr>
              <a:solidFill>
                <a:schemeClr val="dk1"/>
              </a:solidFill>
            </a:endParaRPr>
          </a:p>
          <a:p>
            <a:pPr indent="-317500" lvl="0" marL="457200" rtl="0" algn="just">
              <a:lnSpc>
                <a:spcPct val="100000"/>
              </a:lnSpc>
              <a:spcBef>
                <a:spcPts val="1000"/>
              </a:spcBef>
              <a:spcAft>
                <a:spcPts val="0"/>
              </a:spcAft>
              <a:buClr>
                <a:schemeClr val="dk1"/>
              </a:buClr>
              <a:buSzPts val="1400"/>
              <a:buChar char="●"/>
            </a:pPr>
            <a:r>
              <a:rPr lang="en">
                <a:solidFill>
                  <a:schemeClr val="dk1"/>
                </a:solidFill>
              </a:rPr>
              <a:t>This paper describes the predictions of ASD diagnosis using gaze data. </a:t>
            </a:r>
            <a:endParaRPr>
              <a:solidFill>
                <a:schemeClr val="dk1"/>
              </a:solidFill>
            </a:endParaRPr>
          </a:p>
          <a:p>
            <a:pPr indent="-317500" lvl="0" marL="457200" rtl="0" algn="just">
              <a:lnSpc>
                <a:spcPct val="100000"/>
              </a:lnSpc>
              <a:spcBef>
                <a:spcPts val="1000"/>
              </a:spcBef>
              <a:spcAft>
                <a:spcPts val="0"/>
              </a:spcAft>
              <a:buClr>
                <a:schemeClr val="dk1"/>
              </a:buClr>
              <a:buSzPts val="1400"/>
              <a:buChar char="●"/>
            </a:pPr>
            <a:r>
              <a:rPr lang="en">
                <a:solidFill>
                  <a:schemeClr val="dk1"/>
                </a:solidFill>
              </a:rPr>
              <a:t>In this paper, we propose two machine learning methods, synthetic saccade approach and image based approach, to automatically classify ASD given the scanpath data from children on free viewing of natural images</a:t>
            </a:r>
            <a:endParaRPr>
              <a:solidFill>
                <a:schemeClr val="dk1"/>
              </a:solidFill>
            </a:endParaRPr>
          </a:p>
          <a:p>
            <a:pPr indent="0" lvl="0" marL="457200" rtl="0" algn="just">
              <a:lnSpc>
                <a:spcPct val="100000"/>
              </a:lnSpc>
              <a:spcBef>
                <a:spcPts val="1000"/>
              </a:spcBef>
              <a:spcAft>
                <a:spcPts val="1000"/>
              </a:spcAft>
              <a:buSzPts val="1600"/>
              <a:buNone/>
            </a:pPr>
            <a:r>
              <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2"/>
          <p:cNvSpPr txBox="1"/>
          <p:nvPr>
            <p:ph type="title"/>
          </p:nvPr>
        </p:nvSpPr>
        <p:spPr>
          <a:xfrm>
            <a:off x="947925" y="1196525"/>
            <a:ext cx="2951100" cy="1490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en">
                <a:latin typeface="Playfair Display"/>
                <a:ea typeface="Playfair Display"/>
                <a:cs typeface="Playfair Display"/>
                <a:sym typeface="Playfair Display"/>
              </a:rPr>
              <a:t>Objective &amp; Scope</a:t>
            </a:r>
            <a:endParaRPr>
              <a:latin typeface="Playfair Display"/>
              <a:ea typeface="Playfair Display"/>
              <a:cs typeface="Playfair Display"/>
              <a:sym typeface="Playfair Display"/>
            </a:endParaRPr>
          </a:p>
        </p:txBody>
      </p:sp>
      <p:sp>
        <p:nvSpPr>
          <p:cNvPr id="810" name="Google Shape;810;p12"/>
          <p:cNvSpPr txBox="1"/>
          <p:nvPr>
            <p:ph idx="1" type="subTitle"/>
          </p:nvPr>
        </p:nvSpPr>
        <p:spPr>
          <a:xfrm>
            <a:off x="4032499" y="1008900"/>
            <a:ext cx="4006500" cy="1005900"/>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Char char="●"/>
            </a:pPr>
            <a:r>
              <a:rPr lang="en"/>
              <a:t>Our aim is to develop a basic binary classifier  model for discriminating the two classes of facial image.</a:t>
            </a:r>
            <a:endParaRPr/>
          </a:p>
          <a:p>
            <a:pPr indent="0" lvl="0" marL="457200" rtl="0" algn="just">
              <a:lnSpc>
                <a:spcPct val="100000"/>
              </a:lnSpc>
              <a:spcBef>
                <a:spcPts val="0"/>
              </a:spcBef>
              <a:spcAft>
                <a:spcPts val="0"/>
              </a:spcAft>
              <a:buSzPts val="1600"/>
              <a:buNone/>
            </a:pPr>
            <a:r>
              <a:rPr lang="en"/>
              <a:t>We have to train the classifier  that can predict the class of participants into Autistic(1) and Non-Autistic (0) using CNN (Convolutional Neural Network).</a:t>
            </a:r>
            <a:endParaRPr/>
          </a:p>
          <a:p>
            <a:pPr indent="0" lvl="0" marL="457200" rtl="0" algn="just">
              <a:lnSpc>
                <a:spcPct val="100000"/>
              </a:lnSpc>
              <a:spcBef>
                <a:spcPts val="0"/>
              </a:spcBef>
              <a:spcAft>
                <a:spcPts val="0"/>
              </a:spcAft>
              <a:buSzPts val="1600"/>
              <a:buNone/>
            </a:pPr>
            <a:r>
              <a:t/>
            </a:r>
            <a:endParaRPr/>
          </a:p>
          <a:p>
            <a:pPr indent="-317500" lvl="0" marL="457200" rtl="0" algn="just">
              <a:lnSpc>
                <a:spcPct val="100000"/>
              </a:lnSpc>
              <a:spcBef>
                <a:spcPts val="0"/>
              </a:spcBef>
              <a:spcAft>
                <a:spcPts val="0"/>
              </a:spcAft>
              <a:buSzPts val="1400"/>
              <a:buChar char="●"/>
            </a:pPr>
            <a:r>
              <a:rPr lang="en"/>
              <a:t>This model can be used in medical field for detecting autism. In future , we can make it more efficient by using algorithm so that we can get at least more than 95 % accuracy.</a:t>
            </a:r>
            <a:endParaRPr/>
          </a:p>
          <a:p>
            <a:pPr indent="0" lvl="0" marL="457200" rtl="0" algn="just">
              <a:lnSpc>
                <a:spcPct val="100000"/>
              </a:lnSpc>
              <a:spcBef>
                <a:spcPts val="0"/>
              </a:spcBef>
              <a:spcAft>
                <a:spcPts val="0"/>
              </a:spcAft>
              <a:buSzPts val="16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
          <p:cNvSpPr txBox="1"/>
          <p:nvPr>
            <p:ph type="title"/>
          </p:nvPr>
        </p:nvSpPr>
        <p:spPr>
          <a:xfrm>
            <a:off x="1220175" y="341600"/>
            <a:ext cx="2246700" cy="90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en">
                <a:latin typeface="Playfair Display"/>
                <a:ea typeface="Playfair Display"/>
                <a:cs typeface="Playfair Display"/>
                <a:sym typeface="Playfair Display"/>
              </a:rPr>
              <a:t>CNN</a:t>
            </a:r>
            <a:endParaRPr>
              <a:latin typeface="Playfair Display"/>
              <a:ea typeface="Playfair Display"/>
              <a:cs typeface="Playfair Display"/>
              <a:sym typeface="Playfair Display"/>
            </a:endParaRPr>
          </a:p>
        </p:txBody>
      </p:sp>
      <p:sp>
        <p:nvSpPr>
          <p:cNvPr id="816" name="Google Shape;816;p13"/>
          <p:cNvSpPr txBox="1"/>
          <p:nvPr>
            <p:ph idx="1" type="subTitle"/>
          </p:nvPr>
        </p:nvSpPr>
        <p:spPr>
          <a:xfrm>
            <a:off x="1289296" y="2447550"/>
            <a:ext cx="6424800" cy="100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Unlike regular Neural Networks, in the layers of CNN, the neurons are arranged in 3 dimensions: width, height, depth. The neurons in a layer will only be connected to a small region of the layer (window size) before it, instead of all of the neurons in a fully-connected manner. </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
              <a:t>Moreover, the final output layer would have dimensions (number of classes), because by the end of the CNN architecture we will reduce the full image into a single vector of class scores. </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t/>
            </a:r>
            <a:endParaRPr/>
          </a:p>
        </p:txBody>
      </p:sp>
      <p:sp>
        <p:nvSpPr>
          <p:cNvPr id="817" name="Google Shape;817;p13"/>
          <p:cNvSpPr/>
          <p:nvPr/>
        </p:nvSpPr>
        <p:spPr>
          <a:xfrm>
            <a:off x="231825" y="1382050"/>
            <a:ext cx="1366500" cy="608700"/>
          </a:xfrm>
          <a:prstGeom prst="rect">
            <a:avLst/>
          </a:prstGeom>
          <a:solidFill>
            <a:srgbClr val="CFD8DC"/>
          </a:solidFill>
          <a:ln cap="flat" cmpd="sng" w="9525">
            <a:solidFill>
              <a:srgbClr val="0040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Input Image</a:t>
            </a:r>
            <a:endParaRPr b="0" i="0" sz="1400" u="none" cap="none" strike="noStrike">
              <a:solidFill>
                <a:srgbClr val="000000"/>
              </a:solidFill>
              <a:latin typeface="Arial"/>
              <a:ea typeface="Arial"/>
              <a:cs typeface="Arial"/>
              <a:sym typeface="Arial"/>
            </a:endParaRPr>
          </a:p>
        </p:txBody>
      </p:sp>
      <p:sp>
        <p:nvSpPr>
          <p:cNvPr id="818" name="Google Shape;818;p13"/>
          <p:cNvSpPr/>
          <p:nvPr/>
        </p:nvSpPr>
        <p:spPr>
          <a:xfrm>
            <a:off x="1864925" y="1382050"/>
            <a:ext cx="1366500" cy="608700"/>
          </a:xfrm>
          <a:prstGeom prst="rect">
            <a:avLst/>
          </a:prstGeom>
          <a:solidFill>
            <a:srgbClr val="CFD8DC"/>
          </a:solidFill>
          <a:ln cap="flat" cmpd="sng" w="9525">
            <a:solidFill>
              <a:srgbClr val="0040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Convolutional Layer</a:t>
            </a:r>
            <a:endParaRPr b="0" i="0" sz="1400" u="none" cap="none" strike="noStrike">
              <a:solidFill>
                <a:srgbClr val="000000"/>
              </a:solidFill>
              <a:latin typeface="Arial"/>
              <a:ea typeface="Arial"/>
              <a:cs typeface="Arial"/>
              <a:sym typeface="Arial"/>
            </a:endParaRPr>
          </a:p>
        </p:txBody>
      </p:sp>
      <p:sp>
        <p:nvSpPr>
          <p:cNvPr id="819" name="Google Shape;819;p13"/>
          <p:cNvSpPr/>
          <p:nvPr/>
        </p:nvSpPr>
        <p:spPr>
          <a:xfrm>
            <a:off x="3533774" y="1382050"/>
            <a:ext cx="1284600" cy="608700"/>
          </a:xfrm>
          <a:prstGeom prst="rect">
            <a:avLst/>
          </a:prstGeom>
          <a:solidFill>
            <a:srgbClr val="CFD8DC"/>
          </a:solidFill>
          <a:ln cap="flat" cmpd="sng" w="9525">
            <a:solidFill>
              <a:srgbClr val="0040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Max Pooling</a:t>
            </a:r>
            <a:endParaRPr b="0" i="0" sz="1400" u="none" cap="none" strike="noStrike">
              <a:solidFill>
                <a:srgbClr val="000000"/>
              </a:solidFill>
              <a:latin typeface="Arial"/>
              <a:ea typeface="Arial"/>
              <a:cs typeface="Arial"/>
              <a:sym typeface="Arial"/>
            </a:endParaRPr>
          </a:p>
        </p:txBody>
      </p:sp>
      <p:sp>
        <p:nvSpPr>
          <p:cNvPr id="820" name="Google Shape;820;p13"/>
          <p:cNvSpPr/>
          <p:nvPr/>
        </p:nvSpPr>
        <p:spPr>
          <a:xfrm>
            <a:off x="5060075" y="1382050"/>
            <a:ext cx="1089900" cy="608700"/>
          </a:xfrm>
          <a:prstGeom prst="rect">
            <a:avLst/>
          </a:prstGeom>
          <a:solidFill>
            <a:srgbClr val="CFD8DC"/>
          </a:solidFill>
          <a:ln cap="flat" cmpd="sng" w="9525">
            <a:solidFill>
              <a:srgbClr val="0040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2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Flattening</a:t>
            </a:r>
            <a:endParaRPr b="0" i="0" sz="1400" u="none" cap="none" strike="noStrike">
              <a:solidFill>
                <a:srgbClr val="000000"/>
              </a:solidFill>
              <a:latin typeface="Arial"/>
              <a:ea typeface="Arial"/>
              <a:cs typeface="Arial"/>
              <a:sym typeface="Arial"/>
            </a:endParaRPr>
          </a:p>
        </p:txBody>
      </p:sp>
      <p:sp>
        <p:nvSpPr>
          <p:cNvPr id="821" name="Google Shape;821;p13"/>
          <p:cNvSpPr/>
          <p:nvPr/>
        </p:nvSpPr>
        <p:spPr>
          <a:xfrm>
            <a:off x="6391675" y="1387900"/>
            <a:ext cx="1139400" cy="608700"/>
          </a:xfrm>
          <a:prstGeom prst="rect">
            <a:avLst/>
          </a:prstGeom>
          <a:solidFill>
            <a:srgbClr val="CFD8DC"/>
          </a:solidFill>
          <a:ln cap="flat" cmpd="sng" w="9525">
            <a:solidFill>
              <a:srgbClr val="0040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Full Connection</a:t>
            </a:r>
            <a:endParaRPr b="0" i="0" sz="1400" u="none" cap="none" strike="noStrike">
              <a:solidFill>
                <a:srgbClr val="000000"/>
              </a:solidFill>
              <a:latin typeface="Arial"/>
              <a:ea typeface="Arial"/>
              <a:cs typeface="Arial"/>
              <a:sym typeface="Arial"/>
            </a:endParaRPr>
          </a:p>
        </p:txBody>
      </p:sp>
      <p:cxnSp>
        <p:nvCxnSpPr>
          <p:cNvPr id="822" name="Google Shape;822;p13"/>
          <p:cNvCxnSpPr>
            <a:stCxn id="817" idx="3"/>
            <a:endCxn id="818" idx="1"/>
          </p:cNvCxnSpPr>
          <p:nvPr/>
        </p:nvCxnSpPr>
        <p:spPr>
          <a:xfrm>
            <a:off x="1598325" y="1686400"/>
            <a:ext cx="266700" cy="0"/>
          </a:xfrm>
          <a:prstGeom prst="straightConnector1">
            <a:avLst/>
          </a:prstGeom>
          <a:noFill/>
          <a:ln cap="flat" cmpd="sng" w="9525">
            <a:solidFill>
              <a:schemeClr val="dk2"/>
            </a:solidFill>
            <a:prstDash val="solid"/>
            <a:round/>
            <a:headEnd len="sm" w="sm" type="none"/>
            <a:tailEnd len="med" w="med" type="triangle"/>
          </a:ln>
        </p:spPr>
      </p:cxnSp>
      <p:cxnSp>
        <p:nvCxnSpPr>
          <p:cNvPr id="823" name="Google Shape;823;p13"/>
          <p:cNvCxnSpPr>
            <a:stCxn id="818" idx="3"/>
            <a:endCxn id="819" idx="1"/>
          </p:cNvCxnSpPr>
          <p:nvPr/>
        </p:nvCxnSpPr>
        <p:spPr>
          <a:xfrm>
            <a:off x="3231425" y="1686400"/>
            <a:ext cx="302400" cy="0"/>
          </a:xfrm>
          <a:prstGeom prst="straightConnector1">
            <a:avLst/>
          </a:prstGeom>
          <a:noFill/>
          <a:ln cap="flat" cmpd="sng" w="9525">
            <a:solidFill>
              <a:schemeClr val="dk2"/>
            </a:solidFill>
            <a:prstDash val="solid"/>
            <a:round/>
            <a:headEnd len="sm" w="sm" type="none"/>
            <a:tailEnd len="med" w="med" type="triangle"/>
          </a:ln>
        </p:spPr>
      </p:cxnSp>
      <p:cxnSp>
        <p:nvCxnSpPr>
          <p:cNvPr id="824" name="Google Shape;824;p13"/>
          <p:cNvCxnSpPr>
            <a:stCxn id="819" idx="3"/>
            <a:endCxn id="820" idx="1"/>
          </p:cNvCxnSpPr>
          <p:nvPr/>
        </p:nvCxnSpPr>
        <p:spPr>
          <a:xfrm>
            <a:off x="4818374" y="1686400"/>
            <a:ext cx="241800" cy="0"/>
          </a:xfrm>
          <a:prstGeom prst="straightConnector1">
            <a:avLst/>
          </a:prstGeom>
          <a:noFill/>
          <a:ln cap="flat" cmpd="sng" w="9525">
            <a:solidFill>
              <a:schemeClr val="dk2"/>
            </a:solidFill>
            <a:prstDash val="solid"/>
            <a:round/>
            <a:headEnd len="sm" w="sm" type="none"/>
            <a:tailEnd len="med" w="med" type="triangle"/>
          </a:ln>
        </p:spPr>
      </p:cxnSp>
      <p:cxnSp>
        <p:nvCxnSpPr>
          <p:cNvPr id="825" name="Google Shape;825;p13"/>
          <p:cNvCxnSpPr>
            <a:stCxn id="820" idx="3"/>
          </p:cNvCxnSpPr>
          <p:nvPr/>
        </p:nvCxnSpPr>
        <p:spPr>
          <a:xfrm>
            <a:off x="6149975" y="1686400"/>
            <a:ext cx="276900" cy="11700"/>
          </a:xfrm>
          <a:prstGeom prst="straightConnector1">
            <a:avLst/>
          </a:prstGeom>
          <a:noFill/>
          <a:ln cap="flat" cmpd="sng" w="9525">
            <a:solidFill>
              <a:schemeClr val="dk2"/>
            </a:solidFill>
            <a:prstDash val="solid"/>
            <a:round/>
            <a:headEnd len="sm" w="sm" type="none"/>
            <a:tailEnd len="med" w="med" type="triangle"/>
          </a:ln>
        </p:spPr>
      </p:cxnSp>
      <p:cxnSp>
        <p:nvCxnSpPr>
          <p:cNvPr id="826" name="Google Shape;826;p13"/>
          <p:cNvCxnSpPr/>
          <p:nvPr/>
        </p:nvCxnSpPr>
        <p:spPr>
          <a:xfrm>
            <a:off x="7531075" y="1686400"/>
            <a:ext cx="276900" cy="11700"/>
          </a:xfrm>
          <a:prstGeom prst="straightConnector1">
            <a:avLst/>
          </a:prstGeom>
          <a:noFill/>
          <a:ln cap="flat" cmpd="sng" w="9525">
            <a:solidFill>
              <a:schemeClr val="dk2"/>
            </a:solidFill>
            <a:prstDash val="solid"/>
            <a:round/>
            <a:headEnd len="sm" w="sm" type="none"/>
            <a:tailEnd len="med" w="med" type="triangle"/>
          </a:ln>
        </p:spPr>
      </p:cxnSp>
      <p:sp>
        <p:nvSpPr>
          <p:cNvPr id="827" name="Google Shape;827;p13"/>
          <p:cNvSpPr/>
          <p:nvPr/>
        </p:nvSpPr>
        <p:spPr>
          <a:xfrm>
            <a:off x="7772775" y="1387900"/>
            <a:ext cx="1139400" cy="608700"/>
          </a:xfrm>
          <a:prstGeom prst="rect">
            <a:avLst/>
          </a:prstGeom>
          <a:solidFill>
            <a:srgbClr val="CFD8DC"/>
          </a:solidFill>
          <a:ln cap="flat" cmpd="sng" w="9525">
            <a:solidFill>
              <a:srgbClr val="0040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Output Image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4"/>
          <p:cNvSpPr txBox="1"/>
          <p:nvPr>
            <p:ph idx="1" type="subTitle"/>
          </p:nvPr>
        </p:nvSpPr>
        <p:spPr>
          <a:xfrm>
            <a:off x="605350" y="370500"/>
            <a:ext cx="7836600" cy="208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The components of a CNN are as detailed below:</a:t>
            </a:r>
            <a:endParaRPr/>
          </a:p>
          <a:p>
            <a:pPr indent="0" lvl="0" marL="0" rtl="0" algn="l">
              <a:lnSpc>
                <a:spcPct val="100000"/>
              </a:lnSpc>
              <a:spcBef>
                <a:spcPts val="0"/>
              </a:spcBef>
              <a:spcAft>
                <a:spcPts val="0"/>
              </a:spcAft>
              <a:buSzPts val="1600"/>
              <a:buNone/>
            </a:pPr>
            <a:r>
              <a:t/>
            </a:r>
            <a:endParaRPr/>
          </a:p>
          <a:p>
            <a:pPr indent="0" lvl="0" marL="457200" rtl="0" algn="l">
              <a:lnSpc>
                <a:spcPct val="100000"/>
              </a:lnSpc>
              <a:spcBef>
                <a:spcPts val="0"/>
              </a:spcBef>
              <a:spcAft>
                <a:spcPts val="0"/>
              </a:spcAft>
              <a:buSzPts val="1600"/>
              <a:buNone/>
            </a:pPr>
            <a:r>
              <a:rPr lang="en">
                <a:solidFill>
                  <a:srgbClr val="FF6B65"/>
                </a:solidFill>
              </a:rPr>
              <a:t>1.  Convolution Layer : </a:t>
            </a:r>
            <a:endParaRPr>
              <a:solidFill>
                <a:srgbClr val="FF6B65"/>
              </a:solidFill>
            </a:endParaRPr>
          </a:p>
          <a:p>
            <a:pPr indent="0" lvl="0" marL="457200" rtl="0" algn="l">
              <a:lnSpc>
                <a:spcPct val="100000"/>
              </a:lnSpc>
              <a:spcBef>
                <a:spcPts val="0"/>
              </a:spcBef>
              <a:spcAft>
                <a:spcPts val="0"/>
              </a:spcAft>
              <a:buSzPts val="1600"/>
              <a:buNone/>
            </a:pPr>
            <a:r>
              <a:rPr lang="en"/>
              <a:t>In convolution layer we take a small window size (typically of length 3*3) that extends to the depth of the input matrix. During every iteration we slid the window by stride size,, and computed the dot product of filter entries and input values at a given position. That is, the network will learn filters that activate when they see some type of visual feature such as an edge of some orientation or a blotch of some color.</a:t>
            </a:r>
            <a:endParaRPr/>
          </a:p>
          <a:p>
            <a:pPr indent="0" lvl="0" marL="457200" rtl="0" algn="l">
              <a:lnSpc>
                <a:spcPct val="100000"/>
              </a:lnSpc>
              <a:spcBef>
                <a:spcPts val="0"/>
              </a:spcBef>
              <a:spcAft>
                <a:spcPts val="0"/>
              </a:spcAft>
              <a:buSzPts val="1600"/>
              <a:buNone/>
            </a:pPr>
            <a:r>
              <a:t/>
            </a:r>
            <a:endParaRPr/>
          </a:p>
          <a:p>
            <a:pPr indent="0" lvl="0" marL="457200" rtl="0" algn="l">
              <a:lnSpc>
                <a:spcPct val="100000"/>
              </a:lnSpc>
              <a:spcBef>
                <a:spcPts val="0"/>
              </a:spcBef>
              <a:spcAft>
                <a:spcPts val="0"/>
              </a:spcAft>
              <a:buSzPts val="1600"/>
              <a:buNone/>
            </a:pPr>
            <a:r>
              <a:rPr lang="en">
                <a:solidFill>
                  <a:srgbClr val="FF6B65"/>
                </a:solidFill>
              </a:rPr>
              <a:t>2. Pooling Layer : </a:t>
            </a:r>
            <a:endParaRPr>
              <a:solidFill>
                <a:srgbClr val="FF6B65"/>
              </a:solidFill>
            </a:endParaRPr>
          </a:p>
          <a:p>
            <a:pPr indent="0" lvl="0" marL="457200" rtl="0" algn="l">
              <a:lnSpc>
                <a:spcPct val="100000"/>
              </a:lnSpc>
              <a:spcBef>
                <a:spcPts val="0"/>
              </a:spcBef>
              <a:spcAft>
                <a:spcPts val="0"/>
              </a:spcAft>
              <a:buSzPts val="1600"/>
              <a:buNone/>
            </a:pPr>
            <a:r>
              <a:rPr lang="en"/>
              <a:t>We use a pooling layer to decrease the size of the activation matrix and ultimately reduce the learnable parameters. </a:t>
            </a:r>
            <a:endParaRPr/>
          </a:p>
          <a:p>
            <a:pPr indent="0" lvl="0" marL="457200" rtl="0" algn="l">
              <a:lnSpc>
                <a:spcPct val="100000"/>
              </a:lnSpc>
              <a:spcBef>
                <a:spcPts val="0"/>
              </a:spcBef>
              <a:spcAft>
                <a:spcPts val="0"/>
              </a:spcAft>
              <a:buSzPts val="1600"/>
              <a:buNone/>
            </a:pPr>
            <a:r>
              <a:rPr lang="en"/>
              <a:t>There are two type of pooling : </a:t>
            </a:r>
            <a:endParaRPr/>
          </a:p>
          <a:p>
            <a:pPr indent="0" lvl="0" marL="457200" rtl="0" algn="l">
              <a:lnSpc>
                <a:spcPct val="100000"/>
              </a:lnSpc>
              <a:spcBef>
                <a:spcPts val="0"/>
              </a:spcBef>
              <a:spcAft>
                <a:spcPts val="0"/>
              </a:spcAft>
              <a:buSzPts val="1600"/>
              <a:buNone/>
            </a:pPr>
            <a:r>
              <a:rPr lang="en"/>
              <a:t>a) Max Pooling </a:t>
            </a:r>
            <a:endParaRPr/>
          </a:p>
          <a:p>
            <a:pPr indent="0" lvl="0" marL="457200" rtl="0" algn="l">
              <a:lnSpc>
                <a:spcPct val="100000"/>
              </a:lnSpc>
              <a:spcBef>
                <a:spcPts val="0"/>
              </a:spcBef>
              <a:spcAft>
                <a:spcPts val="0"/>
              </a:spcAft>
              <a:buSzPts val="1600"/>
              <a:buNone/>
            </a:pPr>
            <a:r>
              <a:rPr lang="en"/>
              <a:t>b) Average Pooling </a:t>
            </a:r>
            <a:endParaRPr/>
          </a:p>
          <a:p>
            <a:pPr indent="0" lvl="0" marL="45720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t/>
            </a:r>
            <a:endParaRPr/>
          </a:p>
        </p:txBody>
      </p:sp>
      <p:pic>
        <p:nvPicPr>
          <p:cNvPr id="833" name="Google Shape;833;p14"/>
          <p:cNvPicPr preferRelativeResize="0"/>
          <p:nvPr/>
        </p:nvPicPr>
        <p:blipFill rotWithShape="1">
          <a:blip r:embed="rId3">
            <a:alphaModFix/>
          </a:blip>
          <a:srcRect b="0" l="0" r="0" t="0"/>
          <a:stretch/>
        </p:blipFill>
        <p:spPr>
          <a:xfrm>
            <a:off x="6120600" y="3404025"/>
            <a:ext cx="2057400" cy="1457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5"/>
          <p:cNvSpPr txBox="1"/>
          <p:nvPr>
            <p:ph idx="1" type="subTitle"/>
          </p:nvPr>
        </p:nvSpPr>
        <p:spPr>
          <a:xfrm>
            <a:off x="1602150" y="283450"/>
            <a:ext cx="6252900" cy="20925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600"/>
              <a:buNone/>
            </a:pPr>
            <a:r>
              <a:rPr lang="en">
                <a:solidFill>
                  <a:srgbClr val="FF6B65"/>
                </a:solidFill>
              </a:rPr>
              <a:t>3. Fully Connected Layer : </a:t>
            </a:r>
            <a:endParaRPr>
              <a:solidFill>
                <a:srgbClr val="FF6B65"/>
              </a:solidFill>
            </a:endParaRPr>
          </a:p>
          <a:p>
            <a:pPr indent="0" lvl="0" marL="0" rtl="0" algn="l">
              <a:lnSpc>
                <a:spcPct val="120000"/>
              </a:lnSpc>
              <a:spcBef>
                <a:spcPts val="0"/>
              </a:spcBef>
              <a:spcAft>
                <a:spcPts val="0"/>
              </a:spcAft>
              <a:buSzPts val="1600"/>
              <a:buNone/>
            </a:pPr>
            <a:r>
              <a:rPr lang="en"/>
              <a:t>In convolution layer neurons are connected only to a local region, while in a fully connected region, we connect all the inputs to neurons. </a:t>
            </a:r>
            <a:endParaRPr/>
          </a:p>
          <a:p>
            <a:pPr indent="0" lvl="0" marL="0" rtl="0" algn="ctr">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t/>
            </a:r>
            <a:endParaRPr/>
          </a:p>
          <a:p>
            <a:pPr indent="0" lvl="0" marL="0" rtl="0" algn="ctr">
              <a:lnSpc>
                <a:spcPct val="100000"/>
              </a:lnSpc>
              <a:spcBef>
                <a:spcPts val="0"/>
              </a:spcBef>
              <a:spcAft>
                <a:spcPts val="0"/>
              </a:spcAft>
              <a:buSzPts val="1600"/>
              <a:buNone/>
            </a:pPr>
            <a:r>
              <a:t/>
            </a:r>
            <a:endParaRPr/>
          </a:p>
          <a:p>
            <a:pPr indent="0" lvl="0" marL="0" rtl="0" algn="ctr">
              <a:lnSpc>
                <a:spcPct val="100000"/>
              </a:lnSpc>
              <a:spcBef>
                <a:spcPts val="0"/>
              </a:spcBef>
              <a:spcAft>
                <a:spcPts val="0"/>
              </a:spcAft>
              <a:buSzPts val="1600"/>
              <a:buNone/>
            </a:pPr>
            <a:r>
              <a:t/>
            </a:r>
            <a:endParaRPr/>
          </a:p>
          <a:p>
            <a:pPr indent="0" lvl="0" marL="0" rtl="0" algn="ctr">
              <a:lnSpc>
                <a:spcPct val="100000"/>
              </a:lnSpc>
              <a:spcBef>
                <a:spcPts val="0"/>
              </a:spcBef>
              <a:spcAft>
                <a:spcPts val="0"/>
              </a:spcAft>
              <a:buSzPts val="1600"/>
              <a:buNone/>
            </a:pPr>
            <a:r>
              <a:t/>
            </a:r>
            <a:endParaRPr/>
          </a:p>
          <a:p>
            <a:pPr indent="0" lvl="0" marL="0" rtl="0" algn="ctr">
              <a:lnSpc>
                <a:spcPct val="100000"/>
              </a:lnSpc>
              <a:spcBef>
                <a:spcPts val="0"/>
              </a:spcBef>
              <a:spcAft>
                <a:spcPts val="0"/>
              </a:spcAft>
              <a:buSzPts val="1600"/>
              <a:buNone/>
            </a:pPr>
            <a:r>
              <a:t/>
            </a:r>
            <a:endParaRPr/>
          </a:p>
          <a:p>
            <a:pPr indent="0" lvl="0" marL="0" rtl="0" algn="ctr">
              <a:lnSpc>
                <a:spcPct val="100000"/>
              </a:lnSpc>
              <a:spcBef>
                <a:spcPts val="0"/>
              </a:spcBef>
              <a:spcAft>
                <a:spcPts val="0"/>
              </a:spcAft>
              <a:buSzPts val="1600"/>
              <a:buNone/>
            </a:pPr>
            <a:r>
              <a:t/>
            </a:r>
            <a:endParaRPr/>
          </a:p>
          <a:p>
            <a:pPr indent="0" lvl="0" marL="0" rtl="0" algn="ctr">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
                <a:solidFill>
                  <a:srgbClr val="FF6B65"/>
                </a:solidFill>
              </a:rPr>
              <a:t>4. Final Output Layer :</a:t>
            </a:r>
            <a:endParaRPr>
              <a:solidFill>
                <a:srgbClr val="FF6B65"/>
              </a:solidFill>
            </a:endParaRPr>
          </a:p>
          <a:p>
            <a:pPr indent="0" lvl="0" marL="0" rtl="0" algn="l">
              <a:lnSpc>
                <a:spcPct val="100000"/>
              </a:lnSpc>
              <a:spcBef>
                <a:spcPts val="0"/>
              </a:spcBef>
              <a:spcAft>
                <a:spcPts val="0"/>
              </a:spcAft>
              <a:buSzPts val="1600"/>
              <a:buNone/>
            </a:pPr>
            <a:r>
              <a:rPr lang="en">
                <a:solidFill>
                  <a:srgbClr val="FF6B65"/>
                </a:solidFill>
              </a:rPr>
              <a:t> </a:t>
            </a:r>
            <a:r>
              <a:rPr lang="en"/>
              <a:t>After getting values from the fully connected layer, we connect them to the final layer of neurons (having count equal to total number of classes), that will predict the probability of each image to be in diffe</a:t>
            </a:r>
            <a:r>
              <a:rPr lang="en" sz="1400"/>
              <a:t>rent classes. </a:t>
            </a:r>
            <a:endParaRPr sz="1400"/>
          </a:p>
        </p:txBody>
      </p:sp>
      <p:pic>
        <p:nvPicPr>
          <p:cNvPr id="839" name="Google Shape;839;p15"/>
          <p:cNvPicPr preferRelativeResize="0"/>
          <p:nvPr/>
        </p:nvPicPr>
        <p:blipFill rotWithShape="1">
          <a:blip r:embed="rId3">
            <a:alphaModFix/>
          </a:blip>
          <a:srcRect b="0" l="0" r="0" t="0"/>
          <a:stretch/>
        </p:blipFill>
        <p:spPr>
          <a:xfrm>
            <a:off x="3006275" y="1345575"/>
            <a:ext cx="1964225" cy="1943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6"/>
          <p:cNvSpPr txBox="1"/>
          <p:nvPr>
            <p:ph type="title"/>
          </p:nvPr>
        </p:nvSpPr>
        <p:spPr>
          <a:xfrm>
            <a:off x="1073250" y="190499"/>
            <a:ext cx="69975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400"/>
              <a:buNone/>
            </a:pPr>
            <a:r>
              <a:rPr lang="en">
                <a:latin typeface="Playfair Display"/>
                <a:ea typeface="Playfair Display"/>
                <a:cs typeface="Playfair Display"/>
                <a:sym typeface="Playfair Display"/>
              </a:rPr>
              <a:t>                 VGG16</a:t>
            </a:r>
            <a:endParaRPr>
              <a:latin typeface="Playfair Display"/>
              <a:ea typeface="Playfair Display"/>
              <a:cs typeface="Playfair Display"/>
              <a:sym typeface="Playfair Display"/>
            </a:endParaRPr>
          </a:p>
        </p:txBody>
      </p:sp>
      <p:sp>
        <p:nvSpPr>
          <p:cNvPr id="845" name="Google Shape;845;p16"/>
          <p:cNvSpPr txBox="1"/>
          <p:nvPr>
            <p:ph idx="1" type="subTitle"/>
          </p:nvPr>
        </p:nvSpPr>
        <p:spPr>
          <a:xfrm>
            <a:off x="202500" y="1106425"/>
            <a:ext cx="7892700" cy="3528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400"/>
              <a:t>VGG16 is a convolution neural net (CNN ) </a:t>
            </a:r>
            <a:endParaRPr sz="1400"/>
          </a:p>
          <a:p>
            <a:pPr indent="0" lvl="0" marL="0" rtl="0" algn="l">
              <a:lnSpc>
                <a:spcPct val="100000"/>
              </a:lnSpc>
              <a:spcBef>
                <a:spcPts val="0"/>
              </a:spcBef>
              <a:spcAft>
                <a:spcPts val="0"/>
              </a:spcAft>
              <a:buSzPts val="1400"/>
              <a:buNone/>
            </a:pPr>
            <a:r>
              <a:rPr lang="en" sz="1400"/>
              <a:t>architecture which we would be using.</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 sz="1400"/>
              <a:t> It is considered to be one of the excellent vision </a:t>
            </a:r>
            <a:endParaRPr sz="1400"/>
          </a:p>
          <a:p>
            <a:pPr indent="0" lvl="0" marL="0" rtl="0" algn="l">
              <a:lnSpc>
                <a:spcPct val="100000"/>
              </a:lnSpc>
              <a:spcBef>
                <a:spcPts val="0"/>
              </a:spcBef>
              <a:spcAft>
                <a:spcPts val="0"/>
              </a:spcAft>
              <a:buSzPts val="1400"/>
              <a:buNone/>
            </a:pPr>
            <a:r>
              <a:rPr lang="en" sz="1400"/>
              <a:t>model architecture till date. Most unique thing</a:t>
            </a:r>
            <a:endParaRPr sz="1400"/>
          </a:p>
          <a:p>
            <a:pPr indent="0" lvl="0" marL="0" rtl="0" algn="l">
              <a:lnSpc>
                <a:spcPct val="100000"/>
              </a:lnSpc>
              <a:spcBef>
                <a:spcPts val="0"/>
              </a:spcBef>
              <a:spcAft>
                <a:spcPts val="0"/>
              </a:spcAft>
              <a:buSzPts val="1400"/>
              <a:buNone/>
            </a:pPr>
            <a:r>
              <a:rPr lang="en" sz="1400"/>
              <a:t> about  VGG16 is that instead of having a large </a:t>
            </a:r>
            <a:endParaRPr sz="1400"/>
          </a:p>
          <a:p>
            <a:pPr indent="0" lvl="0" marL="0" rtl="0" algn="l">
              <a:lnSpc>
                <a:spcPct val="100000"/>
              </a:lnSpc>
              <a:spcBef>
                <a:spcPts val="0"/>
              </a:spcBef>
              <a:spcAft>
                <a:spcPts val="0"/>
              </a:spcAft>
              <a:buSzPts val="1400"/>
              <a:buNone/>
            </a:pPr>
            <a:r>
              <a:rPr lang="en" sz="1400"/>
              <a:t>number of  hyper-parameter they focused on </a:t>
            </a:r>
            <a:endParaRPr sz="1400"/>
          </a:p>
          <a:p>
            <a:pPr indent="0" lvl="0" marL="0" rtl="0" algn="l">
              <a:lnSpc>
                <a:spcPct val="100000"/>
              </a:lnSpc>
              <a:spcBef>
                <a:spcPts val="0"/>
              </a:spcBef>
              <a:spcAft>
                <a:spcPts val="0"/>
              </a:spcAft>
              <a:buSzPts val="1400"/>
              <a:buNone/>
            </a:pPr>
            <a:r>
              <a:rPr lang="en" sz="1400"/>
              <a:t>Having Convolution layers of 3x3 filter with a </a:t>
            </a:r>
            <a:endParaRPr sz="1400"/>
          </a:p>
          <a:p>
            <a:pPr indent="0" lvl="0" marL="0" rtl="0" algn="l">
              <a:lnSpc>
                <a:spcPct val="100000"/>
              </a:lnSpc>
              <a:spcBef>
                <a:spcPts val="0"/>
              </a:spcBef>
              <a:spcAft>
                <a:spcPts val="0"/>
              </a:spcAft>
              <a:buSzPts val="1400"/>
              <a:buNone/>
            </a:pPr>
            <a:r>
              <a:rPr lang="en" sz="1400"/>
              <a:t>stride 1 and  always used same padding and </a:t>
            </a:r>
            <a:endParaRPr sz="1400"/>
          </a:p>
          <a:p>
            <a:pPr indent="0" lvl="0" marL="0" rtl="0" algn="l">
              <a:lnSpc>
                <a:spcPct val="100000"/>
              </a:lnSpc>
              <a:spcBef>
                <a:spcPts val="0"/>
              </a:spcBef>
              <a:spcAft>
                <a:spcPts val="0"/>
              </a:spcAft>
              <a:buSzPts val="1400"/>
              <a:buNone/>
            </a:pPr>
            <a:r>
              <a:rPr lang="en" sz="1400"/>
              <a:t>maxpool layer of  2x2 filter of stride 2.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 sz="1400"/>
              <a:t>It follows this arrangement of convolution and </a:t>
            </a:r>
            <a:endParaRPr sz="1400"/>
          </a:p>
          <a:p>
            <a:pPr indent="0" lvl="0" marL="0" rtl="0" algn="l">
              <a:lnSpc>
                <a:spcPct val="100000"/>
              </a:lnSpc>
              <a:spcBef>
                <a:spcPts val="0"/>
              </a:spcBef>
              <a:spcAft>
                <a:spcPts val="0"/>
              </a:spcAft>
              <a:buSzPts val="1400"/>
              <a:buNone/>
            </a:pPr>
            <a:r>
              <a:rPr lang="en" sz="1400"/>
              <a:t>max pool layers consistently throughout the </a:t>
            </a:r>
            <a:endParaRPr sz="1400"/>
          </a:p>
          <a:p>
            <a:pPr indent="0" lvl="0" marL="0" rtl="0" algn="l">
              <a:lnSpc>
                <a:spcPct val="100000"/>
              </a:lnSpc>
              <a:spcBef>
                <a:spcPts val="0"/>
              </a:spcBef>
              <a:spcAft>
                <a:spcPts val="0"/>
              </a:spcAft>
              <a:buSzPts val="1400"/>
              <a:buNone/>
            </a:pPr>
            <a:r>
              <a:rPr lang="en" sz="1400"/>
              <a:t>whole architecture. In the end it has 2 FC(fully </a:t>
            </a:r>
            <a:endParaRPr sz="1400"/>
          </a:p>
          <a:p>
            <a:pPr indent="0" lvl="0" marL="0" rtl="0" algn="l">
              <a:lnSpc>
                <a:spcPct val="100000"/>
              </a:lnSpc>
              <a:spcBef>
                <a:spcPts val="0"/>
              </a:spcBef>
              <a:spcAft>
                <a:spcPts val="0"/>
              </a:spcAft>
              <a:buSzPts val="1400"/>
              <a:buNone/>
            </a:pPr>
            <a:r>
              <a:rPr lang="en" sz="1400"/>
              <a:t>Connected layers) followed by a softmax for </a:t>
            </a:r>
            <a:endParaRPr sz="1400"/>
          </a:p>
          <a:p>
            <a:pPr indent="0" lvl="0" marL="0" rtl="0" algn="l">
              <a:lnSpc>
                <a:spcPct val="100000"/>
              </a:lnSpc>
              <a:spcBef>
                <a:spcPts val="0"/>
              </a:spcBef>
              <a:spcAft>
                <a:spcPts val="0"/>
              </a:spcAft>
              <a:buSzPts val="1400"/>
              <a:buNone/>
            </a:pPr>
            <a:r>
              <a:rPr lang="en" sz="1400"/>
              <a:t>output. The 16 in VGG16 refers to it has 16 layers that have weights.</a:t>
            </a:r>
            <a:endParaRPr sz="1400"/>
          </a:p>
          <a:p>
            <a:pPr indent="0" lvl="0" marL="0" rtl="0" algn="l">
              <a:lnSpc>
                <a:spcPct val="100000"/>
              </a:lnSpc>
              <a:spcBef>
                <a:spcPts val="0"/>
              </a:spcBef>
              <a:spcAft>
                <a:spcPts val="0"/>
              </a:spcAft>
              <a:buSzPts val="1400"/>
              <a:buNone/>
            </a:pPr>
            <a:r>
              <a:rPr lang="en" sz="1400"/>
              <a:t>This network is a pretty large network and it has about 138 million (approx) parameters.</a:t>
            </a:r>
            <a:endParaRPr sz="1400"/>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pic>
        <p:nvPicPr>
          <p:cNvPr id="846" name="Google Shape;846;p16"/>
          <p:cNvPicPr preferRelativeResize="0"/>
          <p:nvPr/>
        </p:nvPicPr>
        <p:blipFill rotWithShape="1">
          <a:blip r:embed="rId3">
            <a:alphaModFix/>
          </a:blip>
          <a:srcRect b="0" l="0" r="0" t="0"/>
          <a:stretch/>
        </p:blipFill>
        <p:spPr>
          <a:xfrm>
            <a:off x="4275875" y="1157288"/>
            <a:ext cx="4819650" cy="2828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7"/>
          <p:cNvSpPr txBox="1"/>
          <p:nvPr>
            <p:ph type="title"/>
          </p:nvPr>
        </p:nvSpPr>
        <p:spPr>
          <a:xfrm>
            <a:off x="1073250" y="190499"/>
            <a:ext cx="69975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400"/>
              <a:buNone/>
            </a:pPr>
            <a:r>
              <a:rPr lang="en">
                <a:latin typeface="Playfair Display"/>
                <a:ea typeface="Playfair Display"/>
                <a:cs typeface="Playfair Display"/>
                <a:sym typeface="Playfair Display"/>
              </a:rPr>
              <a:t>                 VGG19</a:t>
            </a:r>
            <a:endParaRPr>
              <a:latin typeface="Playfair Display"/>
              <a:ea typeface="Playfair Display"/>
              <a:cs typeface="Playfair Display"/>
              <a:sym typeface="Playfair Display"/>
            </a:endParaRPr>
          </a:p>
        </p:txBody>
      </p:sp>
      <p:sp>
        <p:nvSpPr>
          <p:cNvPr id="852" name="Google Shape;852;p17"/>
          <p:cNvSpPr txBox="1"/>
          <p:nvPr>
            <p:ph idx="1" type="subTitle"/>
          </p:nvPr>
        </p:nvSpPr>
        <p:spPr>
          <a:xfrm>
            <a:off x="243150" y="1230150"/>
            <a:ext cx="3124500" cy="40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400"/>
              <a:t>VGG19 is a variant of VGG model which in short consists of 19 layers (16 convolution layers, 3 Fully connected layer, 5 MaxPool layers and 1 SoftMax layer).</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 sz="1400"/>
              <a:t>The VGG19 network uses only five types of layers. All convolution layers use 3 × 3 kernels and all max pool layer use 2 × 2 kernels. 19 counts only the convolution and fully connected layers. Due to the presence of fully connected layers, VGG-19 is not fully convolutional and therefore, will only be able to accept 224 × 224 × 3 inputs without retraining.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t/>
            </a:r>
            <a:endParaRPr sz="1400"/>
          </a:p>
        </p:txBody>
      </p:sp>
      <p:pic>
        <p:nvPicPr>
          <p:cNvPr id="853" name="Google Shape;853;p17"/>
          <p:cNvPicPr preferRelativeResize="0"/>
          <p:nvPr/>
        </p:nvPicPr>
        <p:blipFill rotWithShape="1">
          <a:blip r:embed="rId3">
            <a:alphaModFix/>
          </a:blip>
          <a:srcRect b="0" l="0" r="0" t="0"/>
          <a:stretch/>
        </p:blipFill>
        <p:spPr>
          <a:xfrm>
            <a:off x="3805725" y="1314450"/>
            <a:ext cx="4995375" cy="2864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cxnSp>
        <p:nvCxnSpPr>
          <p:cNvPr id="858" name="Google Shape;858;p18"/>
          <p:cNvCxnSpPr/>
          <p:nvPr/>
        </p:nvCxnSpPr>
        <p:spPr>
          <a:xfrm rot="10800000">
            <a:off x="3724800" y="2832723"/>
            <a:ext cx="1694400" cy="0"/>
          </a:xfrm>
          <a:prstGeom prst="straightConnector1">
            <a:avLst/>
          </a:prstGeom>
          <a:noFill/>
          <a:ln cap="flat" cmpd="sng" w="19050">
            <a:solidFill>
              <a:schemeClr val="accent3"/>
            </a:solidFill>
            <a:prstDash val="dot"/>
            <a:round/>
            <a:headEnd len="sm" w="sm" type="none"/>
            <a:tailEnd len="sm" w="sm" type="none"/>
          </a:ln>
        </p:spPr>
      </p:cxnSp>
      <p:sp>
        <p:nvSpPr>
          <p:cNvPr id="859" name="Google Shape;859;p18"/>
          <p:cNvSpPr txBox="1"/>
          <p:nvPr>
            <p:ph type="title"/>
          </p:nvPr>
        </p:nvSpPr>
        <p:spPr>
          <a:xfrm>
            <a:off x="1435608" y="418374"/>
            <a:ext cx="6276900" cy="57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Methodology</a:t>
            </a:r>
            <a:endParaRPr>
              <a:latin typeface="Playfair Display"/>
              <a:ea typeface="Playfair Display"/>
              <a:cs typeface="Playfair Display"/>
              <a:sym typeface="Playfair Display"/>
            </a:endParaRPr>
          </a:p>
        </p:txBody>
      </p:sp>
      <p:sp>
        <p:nvSpPr>
          <p:cNvPr id="860" name="Google Shape;860;p18"/>
          <p:cNvSpPr txBox="1"/>
          <p:nvPr>
            <p:ph idx="1" type="subTitle"/>
          </p:nvPr>
        </p:nvSpPr>
        <p:spPr>
          <a:xfrm>
            <a:off x="710500" y="1231475"/>
            <a:ext cx="7837200" cy="3202500"/>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Char char="●"/>
            </a:pPr>
            <a:r>
              <a:rPr lang="en"/>
              <a:t>Load Train dataset:  First, we will start by training our dataset. Our dataset contains the file with file names as “Non_Autistic.135.jpg , Autistic.391.jpg”, where the word is splitted by ‘.’, initial word describes the kind (whether the person is autistic or not and next word describes the image no.).</a:t>
            </a:r>
            <a:endParaRPr/>
          </a:p>
          <a:p>
            <a:pPr indent="-317500" lvl="0" marL="457200" rtl="0" algn="just">
              <a:lnSpc>
                <a:spcPct val="100000"/>
              </a:lnSpc>
              <a:spcBef>
                <a:spcPts val="0"/>
              </a:spcBef>
              <a:spcAft>
                <a:spcPts val="0"/>
              </a:spcAft>
              <a:buSzPts val="1400"/>
              <a:buChar char="●"/>
            </a:pPr>
            <a:r>
              <a:rPr lang="en"/>
              <a:t>Load Test dataset: Our dataset contains the file with file names as “Non_Autistic.135.jpg , Autistic.391.jpg”</a:t>
            </a:r>
            <a:endParaRPr/>
          </a:p>
          <a:p>
            <a:pPr indent="-317500" lvl="0" marL="457200" rtl="0" algn="just">
              <a:lnSpc>
                <a:spcPct val="100000"/>
              </a:lnSpc>
              <a:spcBef>
                <a:spcPts val="0"/>
              </a:spcBef>
              <a:spcAft>
                <a:spcPts val="0"/>
              </a:spcAft>
              <a:buSzPts val="1400"/>
              <a:buChar char="●"/>
            </a:pPr>
            <a:r>
              <a:rPr lang="en"/>
              <a:t>We will be using Multi layer neural networks as deep neural networks.</a:t>
            </a:r>
            <a:endParaRPr/>
          </a:p>
          <a:p>
            <a:pPr indent="-317500" lvl="0" marL="457200" rtl="0" algn="just">
              <a:lnSpc>
                <a:spcPct val="100000"/>
              </a:lnSpc>
              <a:spcBef>
                <a:spcPts val="0"/>
              </a:spcBef>
              <a:spcAft>
                <a:spcPts val="0"/>
              </a:spcAft>
              <a:buSzPts val="1400"/>
              <a:buChar char="●"/>
            </a:pPr>
            <a:r>
              <a:rPr lang="en"/>
              <a:t>Since the dataset consists of images ,Convolutional neural networks will be used.</a:t>
            </a:r>
            <a:endParaRPr/>
          </a:p>
          <a:p>
            <a:pPr indent="-317500" lvl="0" marL="457200" rtl="0" algn="just">
              <a:lnSpc>
                <a:spcPct val="100000"/>
              </a:lnSpc>
              <a:spcBef>
                <a:spcPts val="0"/>
              </a:spcBef>
              <a:spcAft>
                <a:spcPts val="0"/>
              </a:spcAft>
              <a:buSzPts val="1400"/>
              <a:buChar char="●"/>
            </a:pPr>
            <a:r>
              <a:rPr lang="en"/>
              <a:t>The CNN classification is a technique to segregate the data according to different categories. Each time an image is passed, it will go through a number of convolutional layers and filters.</a:t>
            </a:r>
            <a:endParaRPr/>
          </a:p>
          <a:p>
            <a:pPr indent="0" lvl="0" marL="914400" rtl="0" algn="just">
              <a:lnSpc>
                <a:spcPct val="100000"/>
              </a:lnSpc>
              <a:spcBef>
                <a:spcPts val="1000"/>
              </a:spcBef>
              <a:spcAft>
                <a:spcPts val="0"/>
              </a:spcAft>
              <a:buSzPts val="1600"/>
              <a:buNone/>
            </a:pPr>
            <a:r>
              <a:t/>
            </a:r>
            <a:endParaRPr/>
          </a:p>
          <a:p>
            <a:pPr indent="0" lvl="0" marL="914400" rtl="0" algn="just">
              <a:lnSpc>
                <a:spcPct val="100000"/>
              </a:lnSpc>
              <a:spcBef>
                <a:spcPts val="1000"/>
              </a:spcBef>
              <a:spcAft>
                <a:spcPts val="1000"/>
              </a:spcAft>
              <a:buSzPts val="16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4" name="Shape 864"/>
        <p:cNvGrpSpPr/>
        <p:nvPr/>
      </p:nvGrpSpPr>
      <p:grpSpPr>
        <a:xfrm>
          <a:off x="0" y="0"/>
          <a:ext cx="0" cy="0"/>
          <a:chOff x="0" y="0"/>
          <a:chExt cx="0" cy="0"/>
        </a:xfrm>
      </p:grpSpPr>
      <p:sp>
        <p:nvSpPr>
          <p:cNvPr id="865" name="Google Shape;865;p19"/>
          <p:cNvSpPr/>
          <p:nvPr/>
        </p:nvSpPr>
        <p:spPr>
          <a:xfrm>
            <a:off x="2560783" y="233392"/>
            <a:ext cx="95702" cy="91695"/>
          </a:xfrm>
          <a:custGeom>
            <a:rect b="b" l="l" r="r" t="t"/>
            <a:pathLst>
              <a:path extrusionOk="0" h="2855" w="2983">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9"/>
          <p:cNvSpPr/>
          <p:nvPr/>
        </p:nvSpPr>
        <p:spPr>
          <a:xfrm>
            <a:off x="6362046" y="233231"/>
            <a:ext cx="95060" cy="91856"/>
          </a:xfrm>
          <a:custGeom>
            <a:rect b="b" l="l" r="r" t="t"/>
            <a:pathLst>
              <a:path extrusionOk="0" h="2860" w="2963">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9"/>
          <p:cNvSpPr/>
          <p:nvPr/>
        </p:nvSpPr>
        <p:spPr>
          <a:xfrm>
            <a:off x="-13710" y="1044872"/>
            <a:ext cx="3337" cy="57908"/>
          </a:xfrm>
          <a:custGeom>
            <a:rect b="b" l="l" r="r" t="t"/>
            <a:pathLst>
              <a:path extrusionOk="0" h="1803" w="104">
                <a:moveTo>
                  <a:pt x="104" y="1"/>
                </a:moveTo>
                <a:cubicBezTo>
                  <a:pt x="62" y="22"/>
                  <a:pt x="41" y="42"/>
                  <a:pt x="0" y="42"/>
                </a:cubicBezTo>
                <a:lnTo>
                  <a:pt x="0" y="1803"/>
                </a:lnTo>
                <a:cubicBezTo>
                  <a:pt x="41" y="1782"/>
                  <a:pt x="62" y="1762"/>
                  <a:pt x="104" y="1762"/>
                </a:cubicBezTo>
                <a:lnTo>
                  <a:pt x="1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8" name="Google Shape;868;p19"/>
          <p:cNvGrpSpPr/>
          <p:nvPr/>
        </p:nvGrpSpPr>
        <p:grpSpPr>
          <a:xfrm>
            <a:off x="-13673" y="4130835"/>
            <a:ext cx="419288" cy="996540"/>
            <a:chOff x="-13673" y="4130835"/>
            <a:chExt cx="419288" cy="996540"/>
          </a:xfrm>
        </p:grpSpPr>
        <p:sp>
          <p:nvSpPr>
            <p:cNvPr id="869" name="Google Shape;869;p19"/>
            <p:cNvSpPr/>
            <p:nvPr/>
          </p:nvSpPr>
          <p:spPr>
            <a:xfrm>
              <a:off x="201528" y="4130835"/>
              <a:ext cx="121625" cy="109135"/>
            </a:xfrm>
            <a:custGeom>
              <a:rect b="b" l="l" r="r" t="t"/>
              <a:pathLst>
                <a:path extrusionOk="0" h="3398" w="3791">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9"/>
            <p:cNvSpPr/>
            <p:nvPr/>
          </p:nvSpPr>
          <p:spPr>
            <a:xfrm rot="10800000">
              <a:off x="-13673" y="4333468"/>
              <a:ext cx="419288" cy="793907"/>
            </a:xfrm>
            <a:custGeom>
              <a:rect b="b" l="l" r="r" t="t"/>
              <a:pathLst>
                <a:path extrusionOk="0" h="36789" w="19452">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1" name="Google Shape;871;p19"/>
          <p:cNvGrpSpPr/>
          <p:nvPr/>
        </p:nvGrpSpPr>
        <p:grpSpPr>
          <a:xfrm>
            <a:off x="6192899" y="-6901"/>
            <a:ext cx="2137143" cy="932774"/>
            <a:chOff x="6192899" y="-6901"/>
            <a:chExt cx="2137143" cy="932774"/>
          </a:xfrm>
        </p:grpSpPr>
        <p:sp>
          <p:nvSpPr>
            <p:cNvPr id="872" name="Google Shape;872;p19"/>
            <p:cNvSpPr/>
            <p:nvPr/>
          </p:nvSpPr>
          <p:spPr>
            <a:xfrm>
              <a:off x="8205131" y="352640"/>
              <a:ext cx="95734" cy="91695"/>
            </a:xfrm>
            <a:custGeom>
              <a:rect b="b" l="l" r="r" t="t"/>
              <a:pathLst>
                <a:path extrusionOk="0" h="2855" w="2984">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9"/>
            <p:cNvSpPr/>
            <p:nvPr/>
          </p:nvSpPr>
          <p:spPr>
            <a:xfrm>
              <a:off x="6192899" y="-6901"/>
              <a:ext cx="2137143" cy="932770"/>
            </a:xfrm>
            <a:custGeom>
              <a:rect b="b" l="l" r="r" t="t"/>
              <a:pathLst>
                <a:path extrusionOk="0" h="32447" w="74426">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9"/>
            <p:cNvSpPr/>
            <p:nvPr/>
          </p:nvSpPr>
          <p:spPr>
            <a:xfrm>
              <a:off x="6783586" y="779491"/>
              <a:ext cx="163588" cy="146382"/>
            </a:xfrm>
            <a:custGeom>
              <a:rect b="b" l="l" r="r" t="t"/>
              <a:pathLst>
                <a:path extrusionOk="0" h="4568" w="5097">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5" name="Google Shape;875;p19"/>
          <p:cNvGrpSpPr/>
          <p:nvPr/>
        </p:nvGrpSpPr>
        <p:grpSpPr>
          <a:xfrm>
            <a:off x="-10405" y="-6911"/>
            <a:ext cx="1565936" cy="1208838"/>
            <a:chOff x="-10405" y="-6911"/>
            <a:chExt cx="1565936" cy="1208838"/>
          </a:xfrm>
        </p:grpSpPr>
        <p:sp>
          <p:nvSpPr>
            <p:cNvPr id="876" name="Google Shape;876;p19"/>
            <p:cNvSpPr/>
            <p:nvPr/>
          </p:nvSpPr>
          <p:spPr>
            <a:xfrm>
              <a:off x="692715" y="1034242"/>
              <a:ext cx="186752" cy="167685"/>
            </a:xfrm>
            <a:custGeom>
              <a:rect b="b" l="l" r="r" t="t"/>
              <a:pathLst>
                <a:path extrusionOk="0" h="5221" w="5821">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9"/>
            <p:cNvSpPr/>
            <p:nvPr/>
          </p:nvSpPr>
          <p:spPr>
            <a:xfrm>
              <a:off x="-10405" y="-6911"/>
              <a:ext cx="1394273" cy="1108375"/>
            </a:xfrm>
            <a:custGeom>
              <a:rect b="b" l="l" r="r" t="t"/>
              <a:pathLst>
                <a:path extrusionOk="0" h="34510" w="43459">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9"/>
            <p:cNvSpPr/>
            <p:nvPr/>
          </p:nvSpPr>
          <p:spPr>
            <a:xfrm>
              <a:off x="1460434" y="494996"/>
              <a:ext cx="95097" cy="91873"/>
            </a:xfrm>
            <a:custGeom>
              <a:rect b="b" l="l" r="r" t="t"/>
              <a:pathLst>
                <a:path extrusionOk="0" h="2867" w="2963">
                  <a:moveTo>
                    <a:pt x="1254" y="0"/>
                  </a:moveTo>
                  <a:cubicBezTo>
                    <a:pt x="1047" y="0"/>
                    <a:pt x="845" y="50"/>
                    <a:pt x="663" y="166"/>
                  </a:cubicBezTo>
                  <a:cubicBezTo>
                    <a:pt x="436" y="311"/>
                    <a:pt x="291" y="559"/>
                    <a:pt x="208" y="808"/>
                  </a:cubicBezTo>
                  <a:cubicBezTo>
                    <a:pt x="1" y="1553"/>
                    <a:pt x="332" y="2651"/>
                    <a:pt x="1181" y="2838"/>
                  </a:cubicBezTo>
                  <a:cubicBezTo>
                    <a:pt x="1254" y="2858"/>
                    <a:pt x="1329" y="2867"/>
                    <a:pt x="1405" y="2867"/>
                  </a:cubicBezTo>
                  <a:cubicBezTo>
                    <a:pt x="1566" y="2867"/>
                    <a:pt x="1731" y="2825"/>
                    <a:pt x="1886" y="2755"/>
                  </a:cubicBezTo>
                  <a:cubicBezTo>
                    <a:pt x="1927" y="2734"/>
                    <a:pt x="1968" y="2713"/>
                    <a:pt x="2031" y="2672"/>
                  </a:cubicBezTo>
                  <a:cubicBezTo>
                    <a:pt x="2279" y="2527"/>
                    <a:pt x="2486" y="2299"/>
                    <a:pt x="2652" y="2071"/>
                  </a:cubicBezTo>
                  <a:cubicBezTo>
                    <a:pt x="2818" y="1864"/>
                    <a:pt x="2963" y="1615"/>
                    <a:pt x="2963" y="1367"/>
                  </a:cubicBezTo>
                  <a:cubicBezTo>
                    <a:pt x="2963" y="1160"/>
                    <a:pt x="2880" y="953"/>
                    <a:pt x="2756" y="808"/>
                  </a:cubicBezTo>
                  <a:cubicBezTo>
                    <a:pt x="2436" y="382"/>
                    <a:pt x="1826" y="0"/>
                    <a:pt x="12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9" name="Google Shape;879;p19"/>
          <p:cNvGrpSpPr/>
          <p:nvPr/>
        </p:nvGrpSpPr>
        <p:grpSpPr>
          <a:xfrm>
            <a:off x="8274506" y="2671779"/>
            <a:ext cx="876144" cy="1723439"/>
            <a:chOff x="8274506" y="2671779"/>
            <a:chExt cx="876144" cy="1723439"/>
          </a:xfrm>
        </p:grpSpPr>
        <p:grpSp>
          <p:nvGrpSpPr>
            <p:cNvPr id="880" name="Google Shape;880;p19"/>
            <p:cNvGrpSpPr/>
            <p:nvPr/>
          </p:nvGrpSpPr>
          <p:grpSpPr>
            <a:xfrm rot="5400000">
              <a:off x="7983051" y="2963234"/>
              <a:ext cx="1459053" cy="876144"/>
              <a:chOff x="2960200" y="1284875"/>
              <a:chExt cx="3360325" cy="2018300"/>
            </a:xfrm>
          </p:grpSpPr>
          <p:sp>
            <p:nvSpPr>
              <p:cNvPr id="881" name="Google Shape;881;p19"/>
              <p:cNvSpPr/>
              <p:nvPr/>
            </p:nvSpPr>
            <p:spPr>
              <a:xfrm>
                <a:off x="2960200" y="1284875"/>
                <a:ext cx="3360325" cy="2018300"/>
              </a:xfrm>
              <a:custGeom>
                <a:rect b="b" l="l" r="r" t="t"/>
                <a:pathLst>
                  <a:path extrusionOk="0" h="80732" w="134413">
                    <a:moveTo>
                      <a:pt x="722" y="0"/>
                    </a:moveTo>
                    <a:cubicBezTo>
                      <a:pt x="223" y="2442"/>
                      <a:pt x="1" y="4995"/>
                      <a:pt x="56" y="7658"/>
                    </a:cubicBezTo>
                    <a:cubicBezTo>
                      <a:pt x="223" y="18203"/>
                      <a:pt x="5106" y="21976"/>
                      <a:pt x="11266" y="26693"/>
                    </a:cubicBezTo>
                    <a:cubicBezTo>
                      <a:pt x="12876" y="27914"/>
                      <a:pt x="14596" y="29246"/>
                      <a:pt x="16372" y="30745"/>
                    </a:cubicBezTo>
                    <a:cubicBezTo>
                      <a:pt x="24752" y="38015"/>
                      <a:pt x="27804" y="45618"/>
                      <a:pt x="31689" y="55218"/>
                    </a:cubicBezTo>
                    <a:cubicBezTo>
                      <a:pt x="32466" y="57161"/>
                      <a:pt x="33298" y="59159"/>
                      <a:pt x="34186" y="61212"/>
                    </a:cubicBezTo>
                    <a:cubicBezTo>
                      <a:pt x="39125" y="72866"/>
                      <a:pt x="48948" y="79969"/>
                      <a:pt x="60991" y="80635"/>
                    </a:cubicBezTo>
                    <a:cubicBezTo>
                      <a:pt x="61157" y="80691"/>
                      <a:pt x="61268" y="80691"/>
                      <a:pt x="61435" y="80691"/>
                    </a:cubicBezTo>
                    <a:cubicBezTo>
                      <a:pt x="62024" y="80718"/>
                      <a:pt x="62620" y="80731"/>
                      <a:pt x="63220" y="80731"/>
                    </a:cubicBezTo>
                    <a:cubicBezTo>
                      <a:pt x="77442" y="80731"/>
                      <a:pt x="94663" y="73319"/>
                      <a:pt x="104833" y="65652"/>
                    </a:cubicBezTo>
                    <a:cubicBezTo>
                      <a:pt x="115710" y="57383"/>
                      <a:pt x="127642" y="47282"/>
                      <a:pt x="131305" y="31522"/>
                    </a:cubicBezTo>
                    <a:cubicBezTo>
                      <a:pt x="134412" y="18147"/>
                      <a:pt x="125422" y="7825"/>
                      <a:pt x="114212" y="0"/>
                    </a:cubicBezTo>
                    <a:lnTo>
                      <a:pt x="112602" y="0"/>
                    </a:lnTo>
                    <a:cubicBezTo>
                      <a:pt x="124035" y="7769"/>
                      <a:pt x="133469" y="18036"/>
                      <a:pt x="130417" y="31300"/>
                    </a:cubicBezTo>
                    <a:cubicBezTo>
                      <a:pt x="126809" y="46783"/>
                      <a:pt x="115044" y="56772"/>
                      <a:pt x="104278" y="64875"/>
                    </a:cubicBezTo>
                    <a:cubicBezTo>
                      <a:pt x="94181" y="72540"/>
                      <a:pt x="77185" y="79802"/>
                      <a:pt x="63123" y="79802"/>
                    </a:cubicBezTo>
                    <a:cubicBezTo>
                      <a:pt x="62423" y="79802"/>
                      <a:pt x="61731" y="79784"/>
                      <a:pt x="61046" y="79747"/>
                    </a:cubicBezTo>
                    <a:cubicBezTo>
                      <a:pt x="49337" y="79082"/>
                      <a:pt x="39847" y="72200"/>
                      <a:pt x="35019" y="60879"/>
                    </a:cubicBezTo>
                    <a:cubicBezTo>
                      <a:pt x="34131" y="58770"/>
                      <a:pt x="33354" y="56772"/>
                      <a:pt x="32577" y="54885"/>
                    </a:cubicBezTo>
                    <a:cubicBezTo>
                      <a:pt x="28637" y="45118"/>
                      <a:pt x="25529" y="37460"/>
                      <a:pt x="16982" y="30079"/>
                    </a:cubicBezTo>
                    <a:cubicBezTo>
                      <a:pt x="15207" y="28525"/>
                      <a:pt x="13486" y="27193"/>
                      <a:pt x="11821" y="25917"/>
                    </a:cubicBezTo>
                    <a:cubicBezTo>
                      <a:pt x="5606" y="21199"/>
                      <a:pt x="1110" y="17759"/>
                      <a:pt x="1000" y="7658"/>
                    </a:cubicBezTo>
                    <a:cubicBezTo>
                      <a:pt x="944" y="4995"/>
                      <a:pt x="1166" y="2442"/>
                      <a:pt x="16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9"/>
              <p:cNvSpPr/>
              <p:nvPr/>
            </p:nvSpPr>
            <p:spPr>
              <a:xfrm>
                <a:off x="3366700" y="1284875"/>
                <a:ext cx="2491825" cy="1640725"/>
              </a:xfrm>
              <a:custGeom>
                <a:rect b="b" l="l" r="r" t="t"/>
                <a:pathLst>
                  <a:path extrusionOk="0" h="65629" w="99673">
                    <a:moveTo>
                      <a:pt x="2942" y="0"/>
                    </a:moveTo>
                    <a:cubicBezTo>
                      <a:pt x="889" y="3885"/>
                      <a:pt x="1" y="8269"/>
                      <a:pt x="334" y="13153"/>
                    </a:cubicBezTo>
                    <a:cubicBezTo>
                      <a:pt x="389" y="14040"/>
                      <a:pt x="500" y="14873"/>
                      <a:pt x="667" y="15650"/>
                    </a:cubicBezTo>
                    <a:cubicBezTo>
                      <a:pt x="1666" y="21255"/>
                      <a:pt x="4774" y="23752"/>
                      <a:pt x="8714" y="26860"/>
                    </a:cubicBezTo>
                    <a:cubicBezTo>
                      <a:pt x="9879" y="27803"/>
                      <a:pt x="11045" y="28691"/>
                      <a:pt x="12266" y="29801"/>
                    </a:cubicBezTo>
                    <a:cubicBezTo>
                      <a:pt x="18148" y="35018"/>
                      <a:pt x="20479" y="40456"/>
                      <a:pt x="23420" y="47282"/>
                    </a:cubicBezTo>
                    <a:cubicBezTo>
                      <a:pt x="24031" y="48614"/>
                      <a:pt x="24641" y="50057"/>
                      <a:pt x="25252" y="51500"/>
                    </a:cubicBezTo>
                    <a:cubicBezTo>
                      <a:pt x="29025" y="59769"/>
                      <a:pt x="36074" y="64875"/>
                      <a:pt x="44675" y="65596"/>
                    </a:cubicBezTo>
                    <a:lnTo>
                      <a:pt x="45563" y="65596"/>
                    </a:lnTo>
                    <a:cubicBezTo>
                      <a:pt x="46018" y="65618"/>
                      <a:pt x="46477" y="65629"/>
                      <a:pt x="46941" y="65629"/>
                    </a:cubicBezTo>
                    <a:cubicBezTo>
                      <a:pt x="56955" y="65629"/>
                      <a:pt x="68991" y="60593"/>
                      <a:pt x="76364" y="55607"/>
                    </a:cubicBezTo>
                    <a:cubicBezTo>
                      <a:pt x="84577" y="50057"/>
                      <a:pt x="94345" y="42177"/>
                      <a:pt x="97175" y="29968"/>
                    </a:cubicBezTo>
                    <a:cubicBezTo>
                      <a:pt x="99672" y="19424"/>
                      <a:pt x="93013" y="9490"/>
                      <a:pt x="77418" y="444"/>
                    </a:cubicBezTo>
                    <a:cubicBezTo>
                      <a:pt x="77141" y="277"/>
                      <a:pt x="76863" y="166"/>
                      <a:pt x="76586" y="0"/>
                    </a:cubicBezTo>
                    <a:lnTo>
                      <a:pt x="74699" y="0"/>
                    </a:lnTo>
                    <a:cubicBezTo>
                      <a:pt x="75420" y="388"/>
                      <a:pt x="76197" y="832"/>
                      <a:pt x="76919" y="1276"/>
                    </a:cubicBezTo>
                    <a:cubicBezTo>
                      <a:pt x="92125" y="10045"/>
                      <a:pt x="98673" y="19646"/>
                      <a:pt x="96287" y="29801"/>
                    </a:cubicBezTo>
                    <a:cubicBezTo>
                      <a:pt x="93512" y="41622"/>
                      <a:pt x="83911" y="49391"/>
                      <a:pt x="75864" y="54830"/>
                    </a:cubicBezTo>
                    <a:cubicBezTo>
                      <a:pt x="68554" y="59755"/>
                      <a:pt x="56692" y="64728"/>
                      <a:pt x="46837" y="64728"/>
                    </a:cubicBezTo>
                    <a:cubicBezTo>
                      <a:pt x="46143" y="64728"/>
                      <a:pt x="45459" y="64704"/>
                      <a:pt x="44786" y="64653"/>
                    </a:cubicBezTo>
                    <a:cubicBezTo>
                      <a:pt x="36517" y="63987"/>
                      <a:pt x="29747" y="59048"/>
                      <a:pt x="26140" y="51112"/>
                    </a:cubicBezTo>
                    <a:cubicBezTo>
                      <a:pt x="25474" y="49669"/>
                      <a:pt x="24863" y="48281"/>
                      <a:pt x="24253" y="46894"/>
                    </a:cubicBezTo>
                    <a:cubicBezTo>
                      <a:pt x="21423" y="40234"/>
                      <a:pt x="18925" y="34463"/>
                      <a:pt x="12876" y="29080"/>
                    </a:cubicBezTo>
                    <a:cubicBezTo>
                      <a:pt x="11655" y="28025"/>
                      <a:pt x="10434" y="27082"/>
                      <a:pt x="9324" y="26139"/>
                    </a:cubicBezTo>
                    <a:cubicBezTo>
                      <a:pt x="5495" y="23142"/>
                      <a:pt x="2498" y="20755"/>
                      <a:pt x="1555" y="15483"/>
                    </a:cubicBezTo>
                    <a:cubicBezTo>
                      <a:pt x="1444" y="14762"/>
                      <a:pt x="1333" y="13985"/>
                      <a:pt x="1277" y="13097"/>
                    </a:cubicBezTo>
                    <a:cubicBezTo>
                      <a:pt x="944" y="8213"/>
                      <a:pt x="1888" y="3829"/>
                      <a:pt x="399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9"/>
              <p:cNvSpPr/>
              <p:nvPr/>
            </p:nvSpPr>
            <p:spPr>
              <a:xfrm>
                <a:off x="3771825" y="1284875"/>
                <a:ext cx="1623300" cy="1265775"/>
              </a:xfrm>
              <a:custGeom>
                <a:rect b="b" l="l" r="r" t="t"/>
                <a:pathLst>
                  <a:path extrusionOk="0" h="50631" w="64932">
                    <a:moveTo>
                      <a:pt x="8436" y="0"/>
                    </a:moveTo>
                    <a:cubicBezTo>
                      <a:pt x="5772" y="2775"/>
                      <a:pt x="2998" y="6049"/>
                      <a:pt x="1499" y="9268"/>
                    </a:cubicBezTo>
                    <a:cubicBezTo>
                      <a:pt x="223" y="11932"/>
                      <a:pt x="1" y="15039"/>
                      <a:pt x="722" y="18702"/>
                    </a:cubicBezTo>
                    <a:cubicBezTo>
                      <a:pt x="778" y="19202"/>
                      <a:pt x="889" y="19701"/>
                      <a:pt x="1055" y="20145"/>
                    </a:cubicBezTo>
                    <a:cubicBezTo>
                      <a:pt x="1999" y="23419"/>
                      <a:pt x="3941" y="25084"/>
                      <a:pt x="6216" y="27026"/>
                    </a:cubicBezTo>
                    <a:cubicBezTo>
                      <a:pt x="6827" y="27581"/>
                      <a:pt x="7548" y="28192"/>
                      <a:pt x="8214" y="28802"/>
                    </a:cubicBezTo>
                    <a:cubicBezTo>
                      <a:pt x="11600" y="31966"/>
                      <a:pt x="13209" y="35240"/>
                      <a:pt x="15096" y="39069"/>
                    </a:cubicBezTo>
                    <a:cubicBezTo>
                      <a:pt x="15484" y="39957"/>
                      <a:pt x="15928" y="40845"/>
                      <a:pt x="16428" y="41788"/>
                    </a:cubicBezTo>
                    <a:cubicBezTo>
                      <a:pt x="18981" y="46727"/>
                      <a:pt x="23254" y="49780"/>
                      <a:pt x="28415" y="50501"/>
                    </a:cubicBezTo>
                    <a:cubicBezTo>
                      <a:pt x="28859" y="50557"/>
                      <a:pt x="29303" y="50557"/>
                      <a:pt x="29802" y="50612"/>
                    </a:cubicBezTo>
                    <a:cubicBezTo>
                      <a:pt x="30080" y="50624"/>
                      <a:pt x="30363" y="50630"/>
                      <a:pt x="30649" y="50630"/>
                    </a:cubicBezTo>
                    <a:cubicBezTo>
                      <a:pt x="35632" y="50630"/>
                      <a:pt x="41915" y="48819"/>
                      <a:pt x="47950" y="45618"/>
                    </a:cubicBezTo>
                    <a:cubicBezTo>
                      <a:pt x="56385" y="41067"/>
                      <a:pt x="61491" y="35351"/>
                      <a:pt x="63156" y="28469"/>
                    </a:cubicBezTo>
                    <a:cubicBezTo>
                      <a:pt x="64931" y="20922"/>
                      <a:pt x="60325" y="13097"/>
                      <a:pt x="50502" y="7048"/>
                    </a:cubicBezTo>
                    <a:cubicBezTo>
                      <a:pt x="48061" y="5550"/>
                      <a:pt x="45341" y="4218"/>
                      <a:pt x="43010" y="2997"/>
                    </a:cubicBezTo>
                    <a:lnTo>
                      <a:pt x="41845" y="2386"/>
                    </a:lnTo>
                    <a:cubicBezTo>
                      <a:pt x="40069" y="1498"/>
                      <a:pt x="38238" y="777"/>
                      <a:pt x="36406" y="55"/>
                    </a:cubicBezTo>
                    <a:lnTo>
                      <a:pt x="36295" y="0"/>
                    </a:lnTo>
                    <a:lnTo>
                      <a:pt x="33798" y="0"/>
                    </a:lnTo>
                    <a:cubicBezTo>
                      <a:pt x="34575" y="333"/>
                      <a:pt x="35296" y="610"/>
                      <a:pt x="36073" y="888"/>
                    </a:cubicBezTo>
                    <a:cubicBezTo>
                      <a:pt x="37849" y="1609"/>
                      <a:pt x="39681" y="2331"/>
                      <a:pt x="41401" y="3219"/>
                    </a:cubicBezTo>
                    <a:lnTo>
                      <a:pt x="42566" y="3829"/>
                    </a:lnTo>
                    <a:cubicBezTo>
                      <a:pt x="44953" y="4995"/>
                      <a:pt x="47617" y="6382"/>
                      <a:pt x="50058" y="7880"/>
                    </a:cubicBezTo>
                    <a:cubicBezTo>
                      <a:pt x="54498" y="10600"/>
                      <a:pt x="64654" y="18092"/>
                      <a:pt x="62212" y="28247"/>
                    </a:cubicBezTo>
                    <a:cubicBezTo>
                      <a:pt x="60658" y="34851"/>
                      <a:pt x="55719" y="40401"/>
                      <a:pt x="47561" y="44785"/>
                    </a:cubicBezTo>
                    <a:cubicBezTo>
                      <a:pt x="41681" y="47940"/>
                      <a:pt x="35595" y="49695"/>
                      <a:pt x="30757" y="49695"/>
                    </a:cubicBezTo>
                    <a:cubicBezTo>
                      <a:pt x="29979" y="49695"/>
                      <a:pt x="29233" y="49650"/>
                      <a:pt x="28526" y="49558"/>
                    </a:cubicBezTo>
                    <a:cubicBezTo>
                      <a:pt x="23642" y="48947"/>
                      <a:pt x="19647" y="46006"/>
                      <a:pt x="17260" y="41344"/>
                    </a:cubicBezTo>
                    <a:cubicBezTo>
                      <a:pt x="16761" y="40456"/>
                      <a:pt x="16317" y="39569"/>
                      <a:pt x="15928" y="38681"/>
                    </a:cubicBezTo>
                    <a:cubicBezTo>
                      <a:pt x="13986" y="34796"/>
                      <a:pt x="12321" y="31411"/>
                      <a:pt x="8825" y="28136"/>
                    </a:cubicBezTo>
                    <a:cubicBezTo>
                      <a:pt x="8159" y="27470"/>
                      <a:pt x="7493" y="26915"/>
                      <a:pt x="6827" y="26361"/>
                    </a:cubicBezTo>
                    <a:cubicBezTo>
                      <a:pt x="4552" y="24418"/>
                      <a:pt x="2776" y="22864"/>
                      <a:pt x="1943" y="19923"/>
                    </a:cubicBezTo>
                    <a:cubicBezTo>
                      <a:pt x="1832" y="19479"/>
                      <a:pt x="1721" y="19035"/>
                      <a:pt x="1610" y="18536"/>
                    </a:cubicBezTo>
                    <a:cubicBezTo>
                      <a:pt x="944" y="14984"/>
                      <a:pt x="1166" y="12209"/>
                      <a:pt x="2332" y="9656"/>
                    </a:cubicBezTo>
                    <a:cubicBezTo>
                      <a:pt x="3886" y="6327"/>
                      <a:pt x="6938" y="2830"/>
                      <a:pt x="971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9"/>
              <p:cNvSpPr/>
              <p:nvPr/>
            </p:nvSpPr>
            <p:spPr>
              <a:xfrm>
                <a:off x="4074300" y="1451350"/>
                <a:ext cx="856050" cy="734300"/>
              </a:xfrm>
              <a:custGeom>
                <a:rect b="b" l="l" r="r" t="t"/>
                <a:pathLst>
                  <a:path extrusionOk="0" h="29372" w="34242">
                    <a:moveTo>
                      <a:pt x="12542" y="888"/>
                    </a:moveTo>
                    <a:cubicBezTo>
                      <a:pt x="14207" y="1388"/>
                      <a:pt x="23530" y="5106"/>
                      <a:pt x="27249" y="7770"/>
                    </a:cubicBezTo>
                    <a:cubicBezTo>
                      <a:pt x="31300" y="10711"/>
                      <a:pt x="33298" y="15262"/>
                      <a:pt x="32354" y="19646"/>
                    </a:cubicBezTo>
                    <a:cubicBezTo>
                      <a:pt x="31522" y="23808"/>
                      <a:pt x="28192" y="26971"/>
                      <a:pt x="23364" y="28026"/>
                    </a:cubicBezTo>
                    <a:cubicBezTo>
                      <a:pt x="22092" y="28315"/>
                      <a:pt x="20959" y="28448"/>
                      <a:pt x="19937" y="28448"/>
                    </a:cubicBezTo>
                    <a:cubicBezTo>
                      <a:pt x="15073" y="28448"/>
                      <a:pt x="12722" y="25424"/>
                      <a:pt x="9878" y="21755"/>
                    </a:cubicBezTo>
                    <a:cubicBezTo>
                      <a:pt x="8768" y="20367"/>
                      <a:pt x="7659" y="18925"/>
                      <a:pt x="6327" y="17482"/>
                    </a:cubicBezTo>
                    <a:cubicBezTo>
                      <a:pt x="5550" y="16705"/>
                      <a:pt x="4828" y="16039"/>
                      <a:pt x="4162" y="15539"/>
                    </a:cubicBezTo>
                    <a:cubicBezTo>
                      <a:pt x="2109" y="13763"/>
                      <a:pt x="1110" y="12931"/>
                      <a:pt x="2331" y="9324"/>
                    </a:cubicBezTo>
                    <a:cubicBezTo>
                      <a:pt x="3718" y="5439"/>
                      <a:pt x="8990" y="1055"/>
                      <a:pt x="12542" y="888"/>
                    </a:cubicBezTo>
                    <a:close/>
                    <a:moveTo>
                      <a:pt x="12598" y="0"/>
                    </a:moveTo>
                    <a:cubicBezTo>
                      <a:pt x="8657" y="111"/>
                      <a:pt x="2997" y="4773"/>
                      <a:pt x="1498" y="9046"/>
                    </a:cubicBezTo>
                    <a:cubicBezTo>
                      <a:pt x="0" y="13209"/>
                      <a:pt x="1498" y="14485"/>
                      <a:pt x="3552" y="16205"/>
                    </a:cubicBezTo>
                    <a:cubicBezTo>
                      <a:pt x="4218" y="16760"/>
                      <a:pt x="4939" y="17371"/>
                      <a:pt x="5661" y="18148"/>
                    </a:cubicBezTo>
                    <a:cubicBezTo>
                      <a:pt x="6993" y="19535"/>
                      <a:pt x="8102" y="20922"/>
                      <a:pt x="9157" y="22310"/>
                    </a:cubicBezTo>
                    <a:cubicBezTo>
                      <a:pt x="11932" y="25917"/>
                      <a:pt x="14429" y="29136"/>
                      <a:pt x="19424" y="29358"/>
                    </a:cubicBezTo>
                    <a:cubicBezTo>
                      <a:pt x="19617" y="29367"/>
                      <a:pt x="19814" y="29371"/>
                      <a:pt x="20016" y="29371"/>
                    </a:cubicBezTo>
                    <a:cubicBezTo>
                      <a:pt x="21088" y="29371"/>
                      <a:pt x="22278" y="29241"/>
                      <a:pt x="23586" y="28914"/>
                    </a:cubicBezTo>
                    <a:cubicBezTo>
                      <a:pt x="28747" y="27804"/>
                      <a:pt x="32354" y="24363"/>
                      <a:pt x="33298" y="19813"/>
                    </a:cubicBezTo>
                    <a:cubicBezTo>
                      <a:pt x="34241" y="15095"/>
                      <a:pt x="32132" y="10212"/>
                      <a:pt x="27748" y="7048"/>
                    </a:cubicBezTo>
                    <a:cubicBezTo>
                      <a:pt x="23752" y="4163"/>
                      <a:pt x="14041" y="389"/>
                      <a:pt x="1270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5" name="Google Shape;885;p19"/>
            <p:cNvSpPr/>
            <p:nvPr/>
          </p:nvSpPr>
          <p:spPr>
            <a:xfrm>
              <a:off x="8536111" y="4303730"/>
              <a:ext cx="95739" cy="91488"/>
            </a:xfrm>
            <a:custGeom>
              <a:rect b="b" l="l" r="r" t="t"/>
              <a:pathLst>
                <a:path extrusionOk="0" h="2855" w="2983">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6" name="Google Shape;886;p19"/>
          <p:cNvGrpSpPr/>
          <p:nvPr/>
        </p:nvGrpSpPr>
        <p:grpSpPr>
          <a:xfrm>
            <a:off x="3045208" y="-6822"/>
            <a:ext cx="1980959" cy="1231412"/>
            <a:chOff x="3045330" y="-6829"/>
            <a:chExt cx="2308272" cy="1614331"/>
          </a:xfrm>
        </p:grpSpPr>
        <p:sp>
          <p:nvSpPr>
            <p:cNvPr id="887" name="Google Shape;887;p19"/>
            <p:cNvSpPr/>
            <p:nvPr/>
          </p:nvSpPr>
          <p:spPr>
            <a:xfrm>
              <a:off x="4420183" y="61587"/>
              <a:ext cx="933419" cy="1188837"/>
            </a:xfrm>
            <a:custGeom>
              <a:rect b="b" l="l" r="r" t="t"/>
              <a:pathLst>
                <a:path extrusionOk="0" h="37099" w="29083">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EDE6"/>
                </a:solidFill>
                <a:latin typeface="Arial"/>
                <a:ea typeface="Arial"/>
                <a:cs typeface="Arial"/>
                <a:sym typeface="Arial"/>
              </a:endParaRPr>
            </a:p>
          </p:txBody>
        </p:sp>
        <p:sp>
          <p:nvSpPr>
            <p:cNvPr id="888" name="Google Shape;888;p19"/>
            <p:cNvSpPr/>
            <p:nvPr/>
          </p:nvSpPr>
          <p:spPr>
            <a:xfrm>
              <a:off x="3045330" y="-6829"/>
              <a:ext cx="1311723" cy="291866"/>
            </a:xfrm>
            <a:custGeom>
              <a:rect b="b" l="l" r="r" t="t"/>
              <a:pathLst>
                <a:path extrusionOk="0" h="9108" w="4087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EDE6"/>
                </a:solidFill>
                <a:latin typeface="Arial"/>
                <a:ea typeface="Arial"/>
                <a:cs typeface="Arial"/>
                <a:sym typeface="Arial"/>
              </a:endParaRPr>
            </a:p>
          </p:txBody>
        </p:sp>
        <p:sp>
          <p:nvSpPr>
            <p:cNvPr id="889" name="Google Shape;889;p19"/>
            <p:cNvSpPr/>
            <p:nvPr/>
          </p:nvSpPr>
          <p:spPr>
            <a:xfrm>
              <a:off x="3623040" y="328330"/>
              <a:ext cx="848367" cy="1279172"/>
            </a:xfrm>
            <a:custGeom>
              <a:rect b="b" l="l" r="r" t="t"/>
              <a:pathLst>
                <a:path extrusionOk="0" h="39918" w="26433">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rgbClr val="FEEB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EDE6"/>
                </a:solidFill>
                <a:latin typeface="Arial"/>
                <a:ea typeface="Arial"/>
                <a:cs typeface="Arial"/>
                <a:sym typeface="Arial"/>
              </a:endParaRPr>
            </a:p>
          </p:txBody>
        </p:sp>
      </p:grpSp>
      <p:grpSp>
        <p:nvGrpSpPr>
          <p:cNvPr id="890" name="Google Shape;890;p19"/>
          <p:cNvGrpSpPr/>
          <p:nvPr/>
        </p:nvGrpSpPr>
        <p:grpSpPr>
          <a:xfrm>
            <a:off x="5568748" y="3990179"/>
            <a:ext cx="1457548" cy="1015818"/>
            <a:chOff x="5067478" y="3184487"/>
            <a:chExt cx="2457094" cy="2018716"/>
          </a:xfrm>
        </p:grpSpPr>
        <p:sp>
          <p:nvSpPr>
            <p:cNvPr id="891" name="Google Shape;891;p19"/>
            <p:cNvSpPr/>
            <p:nvPr/>
          </p:nvSpPr>
          <p:spPr>
            <a:xfrm rot="-6300039">
              <a:off x="5519061" y="3631610"/>
              <a:ext cx="1680248" cy="983233"/>
            </a:xfrm>
            <a:custGeom>
              <a:rect b="b" l="l" r="r" t="t"/>
              <a:pathLst>
                <a:path extrusionOk="0" h="14380" w="24574">
                  <a:moveTo>
                    <a:pt x="8268" y="1"/>
                  </a:moveTo>
                  <a:cubicBezTo>
                    <a:pt x="7225" y="1"/>
                    <a:pt x="6117" y="378"/>
                    <a:pt x="5203" y="762"/>
                  </a:cubicBezTo>
                  <a:cubicBezTo>
                    <a:pt x="4735" y="963"/>
                    <a:pt x="1" y="3113"/>
                    <a:pt x="45" y="3313"/>
                  </a:cubicBezTo>
                  <a:cubicBezTo>
                    <a:pt x="714" y="5898"/>
                    <a:pt x="1950" y="9417"/>
                    <a:pt x="4969" y="10543"/>
                  </a:cubicBezTo>
                  <a:cubicBezTo>
                    <a:pt x="5313" y="10669"/>
                    <a:pt x="5653" y="10717"/>
                    <a:pt x="5992" y="10717"/>
                  </a:cubicBezTo>
                  <a:cubicBezTo>
                    <a:pt x="6786" y="10717"/>
                    <a:pt x="7570" y="10456"/>
                    <a:pt x="8366" y="10331"/>
                  </a:cubicBezTo>
                  <a:cubicBezTo>
                    <a:pt x="8547" y="10305"/>
                    <a:pt x="8721" y="10292"/>
                    <a:pt x="8888" y="10292"/>
                  </a:cubicBezTo>
                  <a:cubicBezTo>
                    <a:pt x="9928" y="10292"/>
                    <a:pt x="10727" y="10784"/>
                    <a:pt x="11485" y="11590"/>
                  </a:cubicBezTo>
                  <a:cubicBezTo>
                    <a:pt x="12154" y="12291"/>
                    <a:pt x="12800" y="13082"/>
                    <a:pt x="13724" y="13361"/>
                  </a:cubicBezTo>
                  <a:cubicBezTo>
                    <a:pt x="13953" y="13427"/>
                    <a:pt x="14174" y="13454"/>
                    <a:pt x="14389" y="13454"/>
                  </a:cubicBezTo>
                  <a:cubicBezTo>
                    <a:pt x="15366" y="13454"/>
                    <a:pt x="16225" y="12893"/>
                    <a:pt x="17211" y="12893"/>
                  </a:cubicBezTo>
                  <a:cubicBezTo>
                    <a:pt x="17221" y="12893"/>
                    <a:pt x="17232" y="12893"/>
                    <a:pt x="17242" y="12893"/>
                  </a:cubicBezTo>
                  <a:cubicBezTo>
                    <a:pt x="18031" y="12893"/>
                    <a:pt x="18701" y="13299"/>
                    <a:pt x="19383" y="13673"/>
                  </a:cubicBezTo>
                  <a:cubicBezTo>
                    <a:pt x="20097" y="14061"/>
                    <a:pt x="21151" y="14379"/>
                    <a:pt x="22158" y="14379"/>
                  </a:cubicBezTo>
                  <a:cubicBezTo>
                    <a:pt x="23115" y="14379"/>
                    <a:pt x="24031" y="14092"/>
                    <a:pt x="24574" y="13305"/>
                  </a:cubicBezTo>
                  <a:cubicBezTo>
                    <a:pt x="24284" y="11946"/>
                    <a:pt x="24095" y="10242"/>
                    <a:pt x="23003" y="9262"/>
                  </a:cubicBezTo>
                  <a:cubicBezTo>
                    <a:pt x="21276" y="7713"/>
                    <a:pt x="19271" y="7780"/>
                    <a:pt x="18714" y="5185"/>
                  </a:cubicBezTo>
                  <a:cubicBezTo>
                    <a:pt x="18370" y="3578"/>
                    <a:pt x="17597" y="2181"/>
                    <a:pt x="15928" y="2181"/>
                  </a:cubicBezTo>
                  <a:cubicBezTo>
                    <a:pt x="15710" y="2181"/>
                    <a:pt x="15477" y="2205"/>
                    <a:pt x="15228" y="2255"/>
                  </a:cubicBezTo>
                  <a:cubicBezTo>
                    <a:pt x="14451" y="2414"/>
                    <a:pt x="13628" y="2943"/>
                    <a:pt x="12796" y="2943"/>
                  </a:cubicBezTo>
                  <a:cubicBezTo>
                    <a:pt x="12638" y="2943"/>
                    <a:pt x="12479" y="2923"/>
                    <a:pt x="12321" y="2879"/>
                  </a:cubicBezTo>
                  <a:cubicBezTo>
                    <a:pt x="11262" y="2578"/>
                    <a:pt x="11173" y="1687"/>
                    <a:pt x="10572" y="985"/>
                  </a:cubicBezTo>
                  <a:cubicBezTo>
                    <a:pt x="9947" y="259"/>
                    <a:pt x="9130" y="1"/>
                    <a:pt x="82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9"/>
            <p:cNvSpPr/>
            <p:nvPr/>
          </p:nvSpPr>
          <p:spPr>
            <a:xfrm rot="-4371051">
              <a:off x="6547822" y="4300599"/>
              <a:ext cx="1053641" cy="616595"/>
            </a:xfrm>
            <a:custGeom>
              <a:rect b="b" l="l" r="r" t="t"/>
              <a:pathLst>
                <a:path extrusionOk="0" h="14380" w="24574">
                  <a:moveTo>
                    <a:pt x="8268" y="1"/>
                  </a:moveTo>
                  <a:cubicBezTo>
                    <a:pt x="7225" y="1"/>
                    <a:pt x="6117" y="378"/>
                    <a:pt x="5203" y="762"/>
                  </a:cubicBezTo>
                  <a:cubicBezTo>
                    <a:pt x="4735" y="963"/>
                    <a:pt x="1" y="3113"/>
                    <a:pt x="45" y="3313"/>
                  </a:cubicBezTo>
                  <a:cubicBezTo>
                    <a:pt x="714" y="5898"/>
                    <a:pt x="1950" y="9417"/>
                    <a:pt x="4969" y="10543"/>
                  </a:cubicBezTo>
                  <a:cubicBezTo>
                    <a:pt x="5313" y="10669"/>
                    <a:pt x="5653" y="10717"/>
                    <a:pt x="5992" y="10717"/>
                  </a:cubicBezTo>
                  <a:cubicBezTo>
                    <a:pt x="6786" y="10717"/>
                    <a:pt x="7570" y="10456"/>
                    <a:pt x="8366" y="10331"/>
                  </a:cubicBezTo>
                  <a:cubicBezTo>
                    <a:pt x="8547" y="10305"/>
                    <a:pt x="8721" y="10292"/>
                    <a:pt x="8888" y="10292"/>
                  </a:cubicBezTo>
                  <a:cubicBezTo>
                    <a:pt x="9928" y="10292"/>
                    <a:pt x="10727" y="10784"/>
                    <a:pt x="11485" y="11590"/>
                  </a:cubicBezTo>
                  <a:cubicBezTo>
                    <a:pt x="12154" y="12291"/>
                    <a:pt x="12800" y="13082"/>
                    <a:pt x="13724" y="13361"/>
                  </a:cubicBezTo>
                  <a:cubicBezTo>
                    <a:pt x="13953" y="13427"/>
                    <a:pt x="14174" y="13454"/>
                    <a:pt x="14389" y="13454"/>
                  </a:cubicBezTo>
                  <a:cubicBezTo>
                    <a:pt x="15366" y="13454"/>
                    <a:pt x="16225" y="12893"/>
                    <a:pt x="17211" y="12893"/>
                  </a:cubicBezTo>
                  <a:cubicBezTo>
                    <a:pt x="17221" y="12893"/>
                    <a:pt x="17232" y="12893"/>
                    <a:pt x="17242" y="12893"/>
                  </a:cubicBezTo>
                  <a:cubicBezTo>
                    <a:pt x="18031" y="12893"/>
                    <a:pt x="18701" y="13299"/>
                    <a:pt x="19383" y="13673"/>
                  </a:cubicBezTo>
                  <a:cubicBezTo>
                    <a:pt x="20097" y="14061"/>
                    <a:pt x="21151" y="14379"/>
                    <a:pt x="22158" y="14379"/>
                  </a:cubicBezTo>
                  <a:cubicBezTo>
                    <a:pt x="23115" y="14379"/>
                    <a:pt x="24031" y="14092"/>
                    <a:pt x="24574" y="13305"/>
                  </a:cubicBezTo>
                  <a:cubicBezTo>
                    <a:pt x="24284" y="11946"/>
                    <a:pt x="24095" y="10242"/>
                    <a:pt x="23003" y="9262"/>
                  </a:cubicBezTo>
                  <a:cubicBezTo>
                    <a:pt x="21276" y="7713"/>
                    <a:pt x="19271" y="7780"/>
                    <a:pt x="18714" y="5185"/>
                  </a:cubicBezTo>
                  <a:cubicBezTo>
                    <a:pt x="18370" y="3578"/>
                    <a:pt x="17597" y="2181"/>
                    <a:pt x="15928" y="2181"/>
                  </a:cubicBezTo>
                  <a:cubicBezTo>
                    <a:pt x="15710" y="2181"/>
                    <a:pt x="15477" y="2205"/>
                    <a:pt x="15228" y="2255"/>
                  </a:cubicBezTo>
                  <a:cubicBezTo>
                    <a:pt x="14451" y="2414"/>
                    <a:pt x="13628" y="2943"/>
                    <a:pt x="12796" y="2943"/>
                  </a:cubicBezTo>
                  <a:cubicBezTo>
                    <a:pt x="12638" y="2943"/>
                    <a:pt x="12479" y="2923"/>
                    <a:pt x="12321" y="2879"/>
                  </a:cubicBezTo>
                  <a:cubicBezTo>
                    <a:pt x="11262" y="2578"/>
                    <a:pt x="11173" y="1687"/>
                    <a:pt x="10572" y="985"/>
                  </a:cubicBezTo>
                  <a:cubicBezTo>
                    <a:pt x="9947" y="259"/>
                    <a:pt x="9130" y="1"/>
                    <a:pt x="82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9"/>
            <p:cNvSpPr/>
            <p:nvPr/>
          </p:nvSpPr>
          <p:spPr>
            <a:xfrm rot="-8999893">
              <a:off x="5151048" y="4364468"/>
              <a:ext cx="1053676" cy="616612"/>
            </a:xfrm>
            <a:custGeom>
              <a:rect b="b" l="l" r="r" t="t"/>
              <a:pathLst>
                <a:path extrusionOk="0" h="14380" w="24574">
                  <a:moveTo>
                    <a:pt x="8268" y="1"/>
                  </a:moveTo>
                  <a:cubicBezTo>
                    <a:pt x="7225" y="1"/>
                    <a:pt x="6117" y="378"/>
                    <a:pt x="5203" y="762"/>
                  </a:cubicBezTo>
                  <a:cubicBezTo>
                    <a:pt x="4735" y="963"/>
                    <a:pt x="1" y="3113"/>
                    <a:pt x="45" y="3313"/>
                  </a:cubicBezTo>
                  <a:cubicBezTo>
                    <a:pt x="714" y="5898"/>
                    <a:pt x="1950" y="9417"/>
                    <a:pt x="4969" y="10543"/>
                  </a:cubicBezTo>
                  <a:cubicBezTo>
                    <a:pt x="5313" y="10669"/>
                    <a:pt x="5653" y="10717"/>
                    <a:pt x="5992" y="10717"/>
                  </a:cubicBezTo>
                  <a:cubicBezTo>
                    <a:pt x="6786" y="10717"/>
                    <a:pt x="7570" y="10456"/>
                    <a:pt x="8366" y="10331"/>
                  </a:cubicBezTo>
                  <a:cubicBezTo>
                    <a:pt x="8547" y="10305"/>
                    <a:pt x="8721" y="10292"/>
                    <a:pt x="8888" y="10292"/>
                  </a:cubicBezTo>
                  <a:cubicBezTo>
                    <a:pt x="9928" y="10292"/>
                    <a:pt x="10727" y="10784"/>
                    <a:pt x="11485" y="11590"/>
                  </a:cubicBezTo>
                  <a:cubicBezTo>
                    <a:pt x="12154" y="12291"/>
                    <a:pt x="12800" y="13082"/>
                    <a:pt x="13724" y="13361"/>
                  </a:cubicBezTo>
                  <a:cubicBezTo>
                    <a:pt x="13953" y="13427"/>
                    <a:pt x="14174" y="13454"/>
                    <a:pt x="14389" y="13454"/>
                  </a:cubicBezTo>
                  <a:cubicBezTo>
                    <a:pt x="15366" y="13454"/>
                    <a:pt x="16225" y="12893"/>
                    <a:pt x="17211" y="12893"/>
                  </a:cubicBezTo>
                  <a:cubicBezTo>
                    <a:pt x="17221" y="12893"/>
                    <a:pt x="17232" y="12893"/>
                    <a:pt x="17242" y="12893"/>
                  </a:cubicBezTo>
                  <a:cubicBezTo>
                    <a:pt x="18031" y="12893"/>
                    <a:pt x="18701" y="13299"/>
                    <a:pt x="19383" y="13673"/>
                  </a:cubicBezTo>
                  <a:cubicBezTo>
                    <a:pt x="20097" y="14061"/>
                    <a:pt x="21151" y="14379"/>
                    <a:pt x="22158" y="14379"/>
                  </a:cubicBezTo>
                  <a:cubicBezTo>
                    <a:pt x="23115" y="14379"/>
                    <a:pt x="24031" y="14092"/>
                    <a:pt x="24574" y="13305"/>
                  </a:cubicBezTo>
                  <a:cubicBezTo>
                    <a:pt x="24284" y="11946"/>
                    <a:pt x="24095" y="10242"/>
                    <a:pt x="23003" y="9262"/>
                  </a:cubicBezTo>
                  <a:cubicBezTo>
                    <a:pt x="21276" y="7713"/>
                    <a:pt x="19271" y="7780"/>
                    <a:pt x="18714" y="5185"/>
                  </a:cubicBezTo>
                  <a:cubicBezTo>
                    <a:pt x="18370" y="3578"/>
                    <a:pt x="17597" y="2181"/>
                    <a:pt x="15928" y="2181"/>
                  </a:cubicBezTo>
                  <a:cubicBezTo>
                    <a:pt x="15710" y="2181"/>
                    <a:pt x="15477" y="2205"/>
                    <a:pt x="15228" y="2255"/>
                  </a:cubicBezTo>
                  <a:cubicBezTo>
                    <a:pt x="14451" y="2414"/>
                    <a:pt x="13628" y="2943"/>
                    <a:pt x="12796" y="2943"/>
                  </a:cubicBezTo>
                  <a:cubicBezTo>
                    <a:pt x="12638" y="2943"/>
                    <a:pt x="12479" y="2923"/>
                    <a:pt x="12321" y="2879"/>
                  </a:cubicBezTo>
                  <a:cubicBezTo>
                    <a:pt x="11262" y="2578"/>
                    <a:pt x="11173" y="1687"/>
                    <a:pt x="10572" y="985"/>
                  </a:cubicBezTo>
                  <a:cubicBezTo>
                    <a:pt x="9947" y="259"/>
                    <a:pt x="9130" y="1"/>
                    <a:pt x="82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4" name="Google Shape;894;p19"/>
          <p:cNvSpPr txBox="1"/>
          <p:nvPr>
            <p:ph idx="1" type="subTitle"/>
          </p:nvPr>
        </p:nvSpPr>
        <p:spPr>
          <a:xfrm>
            <a:off x="775400" y="325075"/>
            <a:ext cx="7735500" cy="3813000"/>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Char char="●"/>
            </a:pPr>
            <a:r>
              <a:rPr lang="en"/>
              <a:t>Preparing Model: Then, we will prepare the model following the steps given below:</a:t>
            </a:r>
            <a:endParaRPr/>
          </a:p>
          <a:p>
            <a:pPr indent="-317500" lvl="1" marL="914400" rtl="0" algn="just">
              <a:lnSpc>
                <a:spcPct val="100000"/>
              </a:lnSpc>
              <a:spcBef>
                <a:spcPts val="0"/>
              </a:spcBef>
              <a:spcAft>
                <a:spcPts val="0"/>
              </a:spcAft>
              <a:buSzPts val="1400"/>
              <a:buChar char="○"/>
            </a:pPr>
            <a:r>
              <a:rPr lang="en"/>
              <a:t>We will define hyperparameters</a:t>
            </a:r>
            <a:endParaRPr/>
          </a:p>
          <a:p>
            <a:pPr indent="-317500" lvl="1" marL="914400" rtl="0" algn="just">
              <a:lnSpc>
                <a:spcPct val="100000"/>
              </a:lnSpc>
              <a:spcBef>
                <a:spcPts val="0"/>
              </a:spcBef>
              <a:spcAft>
                <a:spcPts val="0"/>
              </a:spcAft>
              <a:buSzPts val="1400"/>
              <a:buChar char="○"/>
            </a:pPr>
            <a:r>
              <a:rPr lang="en"/>
              <a:t>Then Flatten the output layer to 1 dimension</a:t>
            </a:r>
            <a:endParaRPr/>
          </a:p>
          <a:p>
            <a:pPr indent="-317500" lvl="1" marL="914400" rtl="0" algn="just">
              <a:lnSpc>
                <a:spcPct val="100000"/>
              </a:lnSpc>
              <a:spcBef>
                <a:spcPts val="0"/>
              </a:spcBef>
              <a:spcAft>
                <a:spcPts val="0"/>
              </a:spcAft>
              <a:buSzPts val="1400"/>
              <a:buChar char="○"/>
            </a:pPr>
            <a:r>
              <a:rPr lang="en"/>
              <a:t>Further we will add a fully connected layer with 512 hidden units and ReLU activation</a:t>
            </a:r>
            <a:endParaRPr/>
          </a:p>
          <a:p>
            <a:pPr indent="-317500" lvl="1" marL="914400" rtl="0" algn="just">
              <a:lnSpc>
                <a:spcPct val="100000"/>
              </a:lnSpc>
              <a:spcBef>
                <a:spcPts val="0"/>
              </a:spcBef>
              <a:spcAft>
                <a:spcPts val="0"/>
              </a:spcAft>
              <a:buSzPts val="1400"/>
              <a:buChar char="○"/>
            </a:pPr>
            <a:r>
              <a:rPr lang="en"/>
              <a:t>Next a dropout rate of 0.5 will be added</a:t>
            </a:r>
            <a:endParaRPr/>
          </a:p>
          <a:p>
            <a:pPr indent="-317500" lvl="1" marL="914400" rtl="0" algn="just">
              <a:lnSpc>
                <a:spcPct val="100000"/>
              </a:lnSpc>
              <a:spcBef>
                <a:spcPts val="0"/>
              </a:spcBef>
              <a:spcAft>
                <a:spcPts val="0"/>
              </a:spcAft>
              <a:buSzPts val="1400"/>
              <a:buChar char="○"/>
            </a:pPr>
            <a:r>
              <a:rPr lang="en"/>
              <a:t>Lastly a final sigmoid layer for classification will be added</a:t>
            </a:r>
            <a:endParaRPr/>
          </a:p>
          <a:p>
            <a:pPr indent="-317500" lvl="0" marL="457200" rtl="0" algn="just">
              <a:lnSpc>
                <a:spcPct val="100000"/>
              </a:lnSpc>
              <a:spcBef>
                <a:spcPts val="0"/>
              </a:spcBef>
              <a:spcAft>
                <a:spcPts val="0"/>
              </a:spcAft>
              <a:buSzPts val="1400"/>
              <a:buChar char="●"/>
            </a:pPr>
            <a:r>
              <a:rPr lang="en"/>
              <a:t>Preprocessing of Data: We will be preprocessing data and extracting data from images in the form of matrix.</a:t>
            </a:r>
            <a:endParaRPr/>
          </a:p>
          <a:p>
            <a:pPr indent="-317500" lvl="0" marL="457200" rtl="0" algn="just">
              <a:lnSpc>
                <a:spcPct val="100000"/>
              </a:lnSpc>
              <a:spcBef>
                <a:spcPts val="0"/>
              </a:spcBef>
              <a:spcAft>
                <a:spcPts val="0"/>
              </a:spcAft>
              <a:buSzPts val="1400"/>
              <a:buChar char="●"/>
            </a:pPr>
            <a:r>
              <a:rPr lang="en"/>
              <a:t>Preparing the training dataset: </a:t>
            </a:r>
            <a:endParaRPr/>
          </a:p>
          <a:p>
            <a:pPr indent="-317500" lvl="1" marL="914400" rtl="0" algn="just">
              <a:lnSpc>
                <a:spcPct val="100000"/>
              </a:lnSpc>
              <a:spcBef>
                <a:spcPts val="0"/>
              </a:spcBef>
              <a:spcAft>
                <a:spcPts val="0"/>
              </a:spcAft>
              <a:buSzPts val="1400"/>
              <a:buChar char="○"/>
            </a:pPr>
            <a:r>
              <a:rPr lang="en"/>
              <a:t>Training Generator: Here we will be preparing and generating the train data.</a:t>
            </a:r>
            <a:endParaRPr/>
          </a:p>
          <a:p>
            <a:pPr indent="-317500" lvl="1" marL="914400" rtl="0" algn="just">
              <a:lnSpc>
                <a:spcPct val="100000"/>
              </a:lnSpc>
              <a:spcBef>
                <a:spcPts val="0"/>
              </a:spcBef>
              <a:spcAft>
                <a:spcPts val="0"/>
              </a:spcAft>
              <a:buSzPts val="1400"/>
              <a:buChar char="○"/>
            </a:pPr>
            <a:r>
              <a:rPr lang="en"/>
              <a:t>Validation Generator: We will be creating a validation generator to filter out the data to ensure the quality of performance by using the validate data.</a:t>
            </a:r>
            <a:endParaRPr/>
          </a:p>
          <a:p>
            <a:pPr indent="0" lvl="0" marL="0" rtl="0" algn="just">
              <a:lnSpc>
                <a:spcPct val="100000"/>
              </a:lnSpc>
              <a:spcBef>
                <a:spcPts val="0"/>
              </a:spcBef>
              <a:spcAft>
                <a:spcPts val="0"/>
              </a:spcAft>
              <a:buSzPts val="1600"/>
              <a:buNone/>
            </a:pPr>
            <a:r>
              <a:rPr lang="en"/>
              <a:t>validation_data: Data on which to evaluate the loss and any model metrics at the end of each epoch. The model will not be trained on this data. </a:t>
            </a:r>
            <a:endParaRPr/>
          </a:p>
          <a:p>
            <a:pPr indent="0" lvl="0" marL="457200" rtl="0" algn="just">
              <a:lnSpc>
                <a:spcPct val="100000"/>
              </a:lnSpc>
              <a:spcBef>
                <a:spcPts val="0"/>
              </a:spcBef>
              <a:spcAft>
                <a:spcPts val="0"/>
              </a:spcAft>
              <a:buSzPts val="16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2"/>
          <p:cNvSpPr txBox="1"/>
          <p:nvPr>
            <p:ph idx="1" type="subTitle"/>
          </p:nvPr>
        </p:nvSpPr>
        <p:spPr>
          <a:xfrm>
            <a:off x="891950" y="1224375"/>
            <a:ext cx="7892700" cy="35286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400"/>
              <a:buNone/>
            </a:pPr>
            <a:r>
              <a:rPr lang="en" sz="1400"/>
              <a:t>Autism  Spectrum Disorder (ASD)  is a neuro -  disorder in which a child or a person has a lifelong effect on interaction and communication with others .</a:t>
            </a:r>
            <a:endParaRPr sz="1400"/>
          </a:p>
          <a:p>
            <a:pPr indent="0" lvl="0" marL="0" rtl="0" algn="l">
              <a:lnSpc>
                <a:spcPct val="115000"/>
              </a:lnSpc>
              <a:spcBef>
                <a:spcPts val="0"/>
              </a:spcBef>
              <a:spcAft>
                <a:spcPts val="0"/>
              </a:spcAft>
              <a:buSzPts val="1100"/>
              <a:buNone/>
            </a:pPr>
            <a:r>
              <a:t/>
            </a:r>
            <a:endParaRPr sz="1100">
              <a:solidFill>
                <a:srgbClr val="000000"/>
              </a:solidFill>
              <a:latin typeface="Arial"/>
              <a:ea typeface="Arial"/>
              <a:cs typeface="Arial"/>
              <a:sym typeface="Arial"/>
            </a:endParaRPr>
          </a:p>
          <a:p>
            <a:pPr indent="0" lvl="0" marL="0" rtl="0" algn="l">
              <a:lnSpc>
                <a:spcPct val="120000"/>
              </a:lnSpc>
              <a:spcBef>
                <a:spcPts val="0"/>
              </a:spcBef>
              <a:spcAft>
                <a:spcPts val="0"/>
              </a:spcAft>
              <a:buSzPts val="1400"/>
              <a:buNone/>
            </a:pPr>
            <a:r>
              <a:rPr lang="en" sz="1400"/>
              <a:t>Although no cure exists for  autism spectrum disorder , and there is no one-size fits-all treatment.</a:t>
            </a:r>
            <a:endParaRPr sz="1400"/>
          </a:p>
          <a:p>
            <a:pPr indent="0" lvl="0" marL="0" rtl="0" algn="l">
              <a:lnSpc>
                <a:spcPct val="120000"/>
              </a:lnSpc>
              <a:spcBef>
                <a:spcPts val="0"/>
              </a:spcBef>
              <a:spcAft>
                <a:spcPts val="0"/>
              </a:spcAft>
              <a:buSzPts val="1400"/>
              <a:buNone/>
            </a:pPr>
            <a:r>
              <a:rPr lang="en" sz="1400"/>
              <a:t>The only treatment is to maximize child’s ability to function by reducing ASD symptoms and supporting development and learning.</a:t>
            </a:r>
            <a:endParaRPr sz="1400"/>
          </a:p>
          <a:p>
            <a:pPr indent="0" lvl="0" marL="0" rtl="0" algn="l">
              <a:lnSpc>
                <a:spcPct val="115000"/>
              </a:lnSpc>
              <a:spcBef>
                <a:spcPts val="0"/>
              </a:spcBef>
              <a:spcAft>
                <a:spcPts val="0"/>
              </a:spcAft>
              <a:buSzPts val="1100"/>
              <a:buNone/>
            </a:pPr>
            <a:r>
              <a:t/>
            </a:r>
            <a:endParaRPr sz="1100">
              <a:solidFill>
                <a:srgbClr val="000000"/>
              </a:solidFill>
              <a:latin typeface="Arial"/>
              <a:ea typeface="Arial"/>
              <a:cs typeface="Arial"/>
              <a:sym typeface="Arial"/>
            </a:endParaRPr>
          </a:p>
          <a:p>
            <a:pPr indent="0" lvl="0" marL="0" rtl="0" algn="l">
              <a:lnSpc>
                <a:spcPct val="120000"/>
              </a:lnSpc>
              <a:spcBef>
                <a:spcPts val="0"/>
              </a:spcBef>
              <a:spcAft>
                <a:spcPts val="0"/>
              </a:spcAft>
              <a:buSzPts val="1400"/>
              <a:buNone/>
            </a:pPr>
            <a:r>
              <a:rPr lang="en" sz="1400"/>
              <a:t>We are going to use CNN (convolutional Neural network)  classifier to train our model to detect autism  from a facial image .</a:t>
            </a:r>
            <a:endParaRPr sz="1400"/>
          </a:p>
          <a:p>
            <a:pPr indent="0" lvl="0" marL="0" rtl="0" algn="l">
              <a:lnSpc>
                <a:spcPct val="115000"/>
              </a:lnSpc>
              <a:spcBef>
                <a:spcPts val="0"/>
              </a:spcBef>
              <a:spcAft>
                <a:spcPts val="0"/>
              </a:spcAft>
              <a:buSzPts val="1200"/>
              <a:buNone/>
            </a:pPr>
            <a:r>
              <a:t/>
            </a:r>
            <a:endParaRPr/>
          </a:p>
          <a:p>
            <a:pPr indent="0" lvl="0" marL="0" rtl="0" algn="l">
              <a:lnSpc>
                <a:spcPct val="100000"/>
              </a:lnSpc>
              <a:spcBef>
                <a:spcPts val="0"/>
              </a:spcBef>
              <a:spcAft>
                <a:spcPts val="0"/>
              </a:spcAft>
              <a:buSzPts val="1400"/>
              <a:buNone/>
            </a:pPr>
            <a:r>
              <a:t/>
            </a:r>
            <a:endParaRPr sz="1400"/>
          </a:p>
        </p:txBody>
      </p:sp>
      <p:sp>
        <p:nvSpPr>
          <p:cNvPr id="742" name="Google Shape;742;p2"/>
          <p:cNvSpPr txBox="1"/>
          <p:nvPr/>
        </p:nvSpPr>
        <p:spPr>
          <a:xfrm>
            <a:off x="946675" y="223625"/>
            <a:ext cx="7156200" cy="16746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Clr>
                <a:srgbClr val="000000"/>
              </a:buClr>
              <a:buSzPts val="4400"/>
              <a:buFont typeface="Arial"/>
              <a:buNone/>
            </a:pPr>
            <a:r>
              <a:rPr b="0" i="0" lang="en" sz="4400" u="none" cap="none" strike="noStrike">
                <a:solidFill>
                  <a:schemeClr val="dk1"/>
                </a:solidFill>
                <a:latin typeface="Playfair Display"/>
                <a:ea typeface="Playfair Display"/>
                <a:cs typeface="Playfair Display"/>
                <a:sym typeface="Playfair Display"/>
              </a:rPr>
              <a:t>Introduction</a:t>
            </a:r>
            <a:endParaRPr b="0" i="0" sz="4400" u="none" cap="none" strike="noStrike">
              <a:solidFill>
                <a:schemeClr val="dk1"/>
              </a:solidFill>
              <a:latin typeface="Playfair Display"/>
              <a:ea typeface="Playfair Display"/>
              <a:cs typeface="Playfair Display"/>
              <a:sym typeface="Playfair Display"/>
            </a:endParaRPr>
          </a:p>
          <a:p>
            <a:pPr indent="0" lvl="0" marL="0" marR="0" rtl="0" algn="l">
              <a:lnSpc>
                <a:spcPct val="115000"/>
              </a:lnSpc>
              <a:spcBef>
                <a:spcPts val="0"/>
              </a:spcBef>
              <a:spcAft>
                <a:spcPts val="0"/>
              </a:spcAft>
              <a:buClr>
                <a:srgbClr val="000000"/>
              </a:buClr>
              <a:buSzPts val="4400"/>
              <a:buFont typeface="Arial"/>
              <a:buNone/>
            </a:pPr>
            <a:r>
              <a:t/>
            </a:r>
            <a:endParaRPr b="0" i="0" sz="4400" u="none" cap="none" strike="noStrike">
              <a:solidFill>
                <a:schemeClr val="dk1"/>
              </a:solidFill>
              <a:latin typeface="Playfair Display"/>
              <a:ea typeface="Playfair Display"/>
              <a:cs typeface="Playfair Display"/>
              <a:sym typeface="Playfair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20"/>
          <p:cNvSpPr txBox="1"/>
          <p:nvPr>
            <p:ph idx="1" type="subTitle"/>
          </p:nvPr>
        </p:nvSpPr>
        <p:spPr>
          <a:xfrm>
            <a:off x="862975" y="787625"/>
            <a:ext cx="7085100" cy="3232500"/>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Char char="●"/>
            </a:pPr>
            <a:r>
              <a:rPr lang="en"/>
              <a:t>Now, we will use two different models of CNN to predict the results, that ar VGG16 and VGG19.</a:t>
            </a:r>
            <a:endParaRPr/>
          </a:p>
          <a:p>
            <a:pPr indent="0" lvl="0" marL="0" rtl="0" algn="ctr">
              <a:lnSpc>
                <a:spcPct val="100000"/>
              </a:lnSpc>
              <a:spcBef>
                <a:spcPts val="0"/>
              </a:spcBef>
              <a:spcAft>
                <a:spcPts val="0"/>
              </a:spcAft>
              <a:buSzPts val="1600"/>
              <a:buNone/>
            </a:pPr>
            <a:r>
              <a:rPr lang="en"/>
              <a:t>Model Fitting: Now we will train the data for a fixed number of epochs and batch size.</a:t>
            </a:r>
            <a:endParaRPr/>
          </a:p>
          <a:p>
            <a:pPr indent="-317500" lvl="0" marL="457200" rtl="0" algn="l">
              <a:lnSpc>
                <a:spcPct val="100000"/>
              </a:lnSpc>
              <a:spcBef>
                <a:spcPts val="0"/>
              </a:spcBef>
              <a:spcAft>
                <a:spcPts val="0"/>
              </a:spcAft>
              <a:buSzPts val="1400"/>
              <a:buChar char="●"/>
            </a:pPr>
            <a:r>
              <a:rPr lang="en"/>
              <a:t>Preparing the testing dataset: We will create a testing generator for generating the test dataset using the previously loaded test images.</a:t>
            </a:r>
            <a:endParaRPr/>
          </a:p>
          <a:p>
            <a:pPr indent="-317500" lvl="0" marL="457200" rtl="0" algn="l">
              <a:lnSpc>
                <a:spcPct val="100000"/>
              </a:lnSpc>
              <a:spcBef>
                <a:spcPts val="0"/>
              </a:spcBef>
              <a:spcAft>
                <a:spcPts val="0"/>
              </a:spcAft>
              <a:buSzPts val="1400"/>
              <a:buChar char="●"/>
            </a:pPr>
            <a:r>
              <a:rPr lang="en"/>
              <a:t>Prediction: Now, we will be predicting the result for the test dataset and using the model evaluated earlier.</a:t>
            </a:r>
            <a:endParaRPr/>
          </a:p>
          <a:p>
            <a:pPr indent="-317500" lvl="1" marL="914400" rtl="0" algn="l">
              <a:lnSpc>
                <a:spcPct val="100000"/>
              </a:lnSpc>
              <a:spcBef>
                <a:spcPts val="0"/>
              </a:spcBef>
              <a:spcAft>
                <a:spcPts val="0"/>
              </a:spcAft>
              <a:buSzPts val="1400"/>
              <a:buChar char="○"/>
            </a:pPr>
            <a:r>
              <a:rPr lang="en"/>
              <a:t>Output will be as follows : </a:t>
            </a:r>
            <a:endParaRPr/>
          </a:p>
          <a:p>
            <a:pPr indent="0" lvl="0" marL="457200" rtl="0" algn="l">
              <a:lnSpc>
                <a:spcPct val="100000"/>
              </a:lnSpc>
              <a:spcBef>
                <a:spcPts val="0"/>
              </a:spcBef>
              <a:spcAft>
                <a:spcPts val="0"/>
              </a:spcAft>
              <a:buSzPts val="1600"/>
              <a:buNone/>
            </a:pPr>
            <a:r>
              <a:rPr lang="en"/>
              <a:t> Image name as :- actual_name(image name{0 or 1}) , eg. autistic.127.jpg(1) , here 0/1 is prediction.</a:t>
            </a:r>
            <a:endParaRPr/>
          </a:p>
          <a:p>
            <a:pPr indent="-317500" lvl="0" marL="457200" rtl="0" algn="l">
              <a:lnSpc>
                <a:spcPct val="100000"/>
              </a:lnSpc>
              <a:spcBef>
                <a:spcPts val="0"/>
              </a:spcBef>
              <a:spcAft>
                <a:spcPts val="0"/>
              </a:spcAft>
              <a:buSzPts val="1400"/>
              <a:buChar char="●"/>
            </a:pPr>
            <a:r>
              <a:rPr lang="en"/>
              <a:t>Our predictions will next go to submission_13010030.csv. </a:t>
            </a:r>
            <a:endParaRPr/>
          </a:p>
          <a:p>
            <a:pPr indent="-317500" lvl="0" marL="457200" rtl="0" algn="l">
              <a:lnSpc>
                <a:spcPct val="100000"/>
              </a:lnSpc>
              <a:spcBef>
                <a:spcPts val="0"/>
              </a:spcBef>
              <a:spcAft>
                <a:spcPts val="0"/>
              </a:spcAft>
              <a:buSzPts val="1400"/>
              <a:buChar char="●"/>
            </a:pPr>
            <a:r>
              <a:rPr lang="en"/>
              <a:t>This file contains the predicted result, and further we will calculate its accuracy , precision etc. </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t/>
            </a:r>
            <a:endParaRPr/>
          </a:p>
          <a:p>
            <a:pPr indent="0" lvl="0" marL="0" rtl="0" algn="ctr">
              <a:lnSpc>
                <a:spcPct val="100000"/>
              </a:lnSpc>
              <a:spcBef>
                <a:spcPts val="0"/>
              </a:spcBef>
              <a:spcAft>
                <a:spcPts val="0"/>
              </a:spcAft>
              <a:buSzPts val="16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cxnSp>
        <p:nvCxnSpPr>
          <p:cNvPr id="904" name="Google Shape;904;p21"/>
          <p:cNvCxnSpPr/>
          <p:nvPr/>
        </p:nvCxnSpPr>
        <p:spPr>
          <a:xfrm rot="10800000">
            <a:off x="4616285" y="2549128"/>
            <a:ext cx="1694400" cy="0"/>
          </a:xfrm>
          <a:prstGeom prst="straightConnector1">
            <a:avLst/>
          </a:prstGeom>
          <a:noFill/>
          <a:ln cap="flat" cmpd="sng" w="19050">
            <a:solidFill>
              <a:schemeClr val="accent3"/>
            </a:solidFill>
            <a:prstDash val="dot"/>
            <a:round/>
            <a:headEnd len="sm" w="sm" type="none"/>
            <a:tailEnd len="sm" w="sm" type="none"/>
          </a:ln>
        </p:spPr>
      </p:cxnSp>
      <p:grpSp>
        <p:nvGrpSpPr>
          <p:cNvPr id="905" name="Google Shape;905;p21"/>
          <p:cNvGrpSpPr/>
          <p:nvPr/>
        </p:nvGrpSpPr>
        <p:grpSpPr>
          <a:xfrm rot="-1894042">
            <a:off x="3250153" y="3886454"/>
            <a:ext cx="750681" cy="648951"/>
            <a:chOff x="5177300" y="2314950"/>
            <a:chExt cx="341575" cy="312400"/>
          </a:xfrm>
        </p:grpSpPr>
        <p:sp>
          <p:nvSpPr>
            <p:cNvPr id="906" name="Google Shape;906;p21"/>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21"/>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21"/>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21"/>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1"/>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1" name="Google Shape;911;p21"/>
          <p:cNvGrpSpPr/>
          <p:nvPr/>
        </p:nvGrpSpPr>
        <p:grpSpPr>
          <a:xfrm rot="10671461">
            <a:off x="685753" y="537630"/>
            <a:ext cx="747444" cy="646107"/>
            <a:chOff x="5177300" y="2314950"/>
            <a:chExt cx="341575" cy="312400"/>
          </a:xfrm>
        </p:grpSpPr>
        <p:sp>
          <p:nvSpPr>
            <p:cNvPr id="912" name="Google Shape;912;p21"/>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21"/>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1"/>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1"/>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21"/>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7" name="Google Shape;917;p21"/>
          <p:cNvSpPr txBox="1"/>
          <p:nvPr>
            <p:ph type="title"/>
          </p:nvPr>
        </p:nvSpPr>
        <p:spPr>
          <a:xfrm>
            <a:off x="3136400" y="387099"/>
            <a:ext cx="4498800" cy="108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400"/>
              <a:buNone/>
            </a:pPr>
            <a:r>
              <a:rPr lang="en">
                <a:latin typeface="Playfair Display"/>
                <a:ea typeface="Playfair Display"/>
                <a:cs typeface="Playfair Display"/>
                <a:sym typeface="Playfair Display"/>
              </a:rPr>
              <a:t>Flowchart</a:t>
            </a:r>
            <a:endParaRPr>
              <a:latin typeface="Playfair Display"/>
              <a:ea typeface="Playfair Display"/>
              <a:cs typeface="Playfair Display"/>
              <a:sym typeface="Playfair Display"/>
            </a:endParaRPr>
          </a:p>
        </p:txBody>
      </p:sp>
      <p:sp>
        <p:nvSpPr>
          <p:cNvPr id="918" name="Google Shape;918;p21"/>
          <p:cNvSpPr/>
          <p:nvPr/>
        </p:nvSpPr>
        <p:spPr>
          <a:xfrm>
            <a:off x="805900" y="1848675"/>
            <a:ext cx="1366500" cy="608700"/>
          </a:xfrm>
          <a:prstGeom prst="rect">
            <a:avLst/>
          </a:prstGeom>
          <a:solidFill>
            <a:srgbClr val="CFD8DC"/>
          </a:solidFill>
          <a:ln cap="flat" cmpd="sng" w="9525">
            <a:solidFill>
              <a:srgbClr val="0040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Load Train Dataset</a:t>
            </a:r>
            <a:endParaRPr b="0" i="0" sz="1400" u="none" cap="none" strike="noStrike">
              <a:solidFill>
                <a:srgbClr val="000000"/>
              </a:solidFill>
              <a:latin typeface="Arial"/>
              <a:ea typeface="Arial"/>
              <a:cs typeface="Arial"/>
              <a:sym typeface="Arial"/>
            </a:endParaRPr>
          </a:p>
        </p:txBody>
      </p:sp>
      <p:sp>
        <p:nvSpPr>
          <p:cNvPr id="919" name="Google Shape;919;p21"/>
          <p:cNvSpPr/>
          <p:nvPr/>
        </p:nvSpPr>
        <p:spPr>
          <a:xfrm>
            <a:off x="5859975" y="3042200"/>
            <a:ext cx="1366500" cy="608700"/>
          </a:xfrm>
          <a:prstGeom prst="rect">
            <a:avLst/>
          </a:prstGeom>
          <a:solidFill>
            <a:srgbClr val="CFD8DC"/>
          </a:solidFill>
          <a:ln cap="flat" cmpd="sng" w="9525">
            <a:solidFill>
              <a:srgbClr val="0040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Prepare the training Dataset</a:t>
            </a:r>
            <a:endParaRPr b="0" i="0" sz="1400" u="none" cap="none" strike="noStrike">
              <a:solidFill>
                <a:srgbClr val="000000"/>
              </a:solidFill>
              <a:latin typeface="Arial"/>
              <a:ea typeface="Arial"/>
              <a:cs typeface="Arial"/>
              <a:sym typeface="Arial"/>
            </a:endParaRPr>
          </a:p>
        </p:txBody>
      </p:sp>
      <p:sp>
        <p:nvSpPr>
          <p:cNvPr id="920" name="Google Shape;920;p21"/>
          <p:cNvSpPr/>
          <p:nvPr/>
        </p:nvSpPr>
        <p:spPr>
          <a:xfrm>
            <a:off x="6988875" y="1848675"/>
            <a:ext cx="1366500" cy="608700"/>
          </a:xfrm>
          <a:prstGeom prst="rect">
            <a:avLst/>
          </a:prstGeom>
          <a:solidFill>
            <a:srgbClr val="CFD8DC"/>
          </a:solidFill>
          <a:ln cap="flat" cmpd="sng" w="9525">
            <a:solidFill>
              <a:srgbClr val="0040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Process Data</a:t>
            </a:r>
            <a:endParaRPr b="0" i="0" sz="1400" u="none" cap="none" strike="noStrike">
              <a:solidFill>
                <a:srgbClr val="000000"/>
              </a:solidFill>
              <a:latin typeface="Arial"/>
              <a:ea typeface="Arial"/>
              <a:cs typeface="Arial"/>
              <a:sym typeface="Arial"/>
            </a:endParaRPr>
          </a:p>
        </p:txBody>
      </p:sp>
      <p:sp>
        <p:nvSpPr>
          <p:cNvPr id="921" name="Google Shape;921;p21"/>
          <p:cNvSpPr/>
          <p:nvPr/>
        </p:nvSpPr>
        <p:spPr>
          <a:xfrm>
            <a:off x="4980300" y="1848675"/>
            <a:ext cx="1366500" cy="608700"/>
          </a:xfrm>
          <a:prstGeom prst="rect">
            <a:avLst/>
          </a:prstGeom>
          <a:solidFill>
            <a:srgbClr val="CFD8DC"/>
          </a:solidFill>
          <a:ln cap="flat" cmpd="sng" w="9525">
            <a:solidFill>
              <a:srgbClr val="0040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Prepare Model</a:t>
            </a:r>
            <a:endParaRPr b="0" i="0" sz="1400" u="none" cap="none" strike="noStrike">
              <a:solidFill>
                <a:srgbClr val="000000"/>
              </a:solidFill>
              <a:latin typeface="Arial"/>
              <a:ea typeface="Arial"/>
              <a:cs typeface="Arial"/>
              <a:sym typeface="Arial"/>
            </a:endParaRPr>
          </a:p>
        </p:txBody>
      </p:sp>
      <p:sp>
        <p:nvSpPr>
          <p:cNvPr id="922" name="Google Shape;922;p21"/>
          <p:cNvSpPr/>
          <p:nvPr/>
        </p:nvSpPr>
        <p:spPr>
          <a:xfrm>
            <a:off x="2893100" y="1848675"/>
            <a:ext cx="1366500" cy="608700"/>
          </a:xfrm>
          <a:prstGeom prst="rect">
            <a:avLst/>
          </a:prstGeom>
          <a:solidFill>
            <a:srgbClr val="CFD8DC"/>
          </a:solidFill>
          <a:ln cap="flat" cmpd="sng" w="9525">
            <a:solidFill>
              <a:srgbClr val="0040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Load Test Dataset</a:t>
            </a:r>
            <a:endParaRPr b="0" i="0" sz="1400" u="none" cap="none" strike="noStrike">
              <a:solidFill>
                <a:srgbClr val="000000"/>
              </a:solidFill>
              <a:latin typeface="Arial"/>
              <a:ea typeface="Arial"/>
              <a:cs typeface="Arial"/>
              <a:sym typeface="Arial"/>
            </a:endParaRPr>
          </a:p>
        </p:txBody>
      </p:sp>
      <p:sp>
        <p:nvSpPr>
          <p:cNvPr id="923" name="Google Shape;923;p21"/>
          <p:cNvSpPr/>
          <p:nvPr/>
        </p:nvSpPr>
        <p:spPr>
          <a:xfrm>
            <a:off x="3982300" y="4235725"/>
            <a:ext cx="1366500" cy="608700"/>
          </a:xfrm>
          <a:prstGeom prst="rect">
            <a:avLst/>
          </a:prstGeom>
          <a:solidFill>
            <a:srgbClr val="CFD8DC"/>
          </a:solidFill>
          <a:ln cap="flat" cmpd="sng" w="9525">
            <a:solidFill>
              <a:srgbClr val="0040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Create Confusion Matrix</a:t>
            </a:r>
            <a:endParaRPr b="0" i="0" sz="1400" u="none" cap="none" strike="noStrike">
              <a:solidFill>
                <a:srgbClr val="000000"/>
              </a:solidFill>
              <a:latin typeface="Arial"/>
              <a:ea typeface="Arial"/>
              <a:cs typeface="Arial"/>
              <a:sym typeface="Arial"/>
            </a:endParaRPr>
          </a:p>
        </p:txBody>
      </p:sp>
      <p:sp>
        <p:nvSpPr>
          <p:cNvPr id="924" name="Google Shape;924;p21"/>
          <p:cNvSpPr/>
          <p:nvPr/>
        </p:nvSpPr>
        <p:spPr>
          <a:xfrm>
            <a:off x="2104625" y="4228725"/>
            <a:ext cx="1366500" cy="608700"/>
          </a:xfrm>
          <a:prstGeom prst="rect">
            <a:avLst/>
          </a:prstGeom>
          <a:solidFill>
            <a:srgbClr val="CFD8DC"/>
          </a:solidFill>
          <a:ln cap="flat" cmpd="sng" w="9525">
            <a:solidFill>
              <a:srgbClr val="0040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Prediction</a:t>
            </a:r>
            <a:endParaRPr b="0" i="0" sz="1400" u="none" cap="none" strike="noStrike">
              <a:solidFill>
                <a:srgbClr val="000000"/>
              </a:solidFill>
              <a:latin typeface="Arial"/>
              <a:ea typeface="Arial"/>
              <a:cs typeface="Arial"/>
              <a:sym typeface="Arial"/>
            </a:endParaRPr>
          </a:p>
        </p:txBody>
      </p:sp>
      <p:sp>
        <p:nvSpPr>
          <p:cNvPr id="925" name="Google Shape;925;p21"/>
          <p:cNvSpPr/>
          <p:nvPr/>
        </p:nvSpPr>
        <p:spPr>
          <a:xfrm>
            <a:off x="2104625" y="3038700"/>
            <a:ext cx="1366500" cy="608700"/>
          </a:xfrm>
          <a:prstGeom prst="rect">
            <a:avLst/>
          </a:prstGeom>
          <a:solidFill>
            <a:srgbClr val="CFD8DC"/>
          </a:solidFill>
          <a:ln cap="flat" cmpd="sng" w="9525">
            <a:solidFill>
              <a:srgbClr val="0040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Prepare the testing dataset</a:t>
            </a:r>
            <a:endParaRPr b="0" i="0" sz="1400" u="none" cap="none" strike="noStrike">
              <a:solidFill>
                <a:srgbClr val="000000"/>
              </a:solidFill>
              <a:latin typeface="Arial"/>
              <a:ea typeface="Arial"/>
              <a:cs typeface="Arial"/>
              <a:sym typeface="Arial"/>
            </a:endParaRPr>
          </a:p>
        </p:txBody>
      </p:sp>
      <p:sp>
        <p:nvSpPr>
          <p:cNvPr id="926" name="Google Shape;926;p21"/>
          <p:cNvSpPr/>
          <p:nvPr/>
        </p:nvSpPr>
        <p:spPr>
          <a:xfrm>
            <a:off x="3982300" y="3042200"/>
            <a:ext cx="1366500" cy="608700"/>
          </a:xfrm>
          <a:prstGeom prst="rect">
            <a:avLst/>
          </a:prstGeom>
          <a:solidFill>
            <a:srgbClr val="CFD8DC"/>
          </a:solidFill>
          <a:ln cap="flat" cmpd="sng" w="9525">
            <a:solidFill>
              <a:srgbClr val="0040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Model Fitting</a:t>
            </a:r>
            <a:endParaRPr b="0" i="0" sz="1400" u="none" cap="none" strike="noStrike">
              <a:solidFill>
                <a:srgbClr val="000000"/>
              </a:solidFill>
              <a:latin typeface="Arial"/>
              <a:ea typeface="Arial"/>
              <a:cs typeface="Arial"/>
              <a:sym typeface="Arial"/>
            </a:endParaRPr>
          </a:p>
        </p:txBody>
      </p:sp>
      <p:sp>
        <p:nvSpPr>
          <p:cNvPr id="927" name="Google Shape;927;p21"/>
          <p:cNvSpPr/>
          <p:nvPr/>
        </p:nvSpPr>
        <p:spPr>
          <a:xfrm>
            <a:off x="5859975" y="4235725"/>
            <a:ext cx="1366500" cy="608700"/>
          </a:xfrm>
          <a:prstGeom prst="rect">
            <a:avLst/>
          </a:prstGeom>
          <a:solidFill>
            <a:srgbClr val="CFD8DC"/>
          </a:solidFill>
          <a:ln cap="flat" cmpd="sng" w="9525">
            <a:solidFill>
              <a:srgbClr val="00406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Calculate Results</a:t>
            </a:r>
            <a:endParaRPr b="0" i="0" sz="1400" u="none" cap="none" strike="noStrike">
              <a:solidFill>
                <a:srgbClr val="000000"/>
              </a:solidFill>
              <a:latin typeface="Arial"/>
              <a:ea typeface="Arial"/>
              <a:cs typeface="Arial"/>
              <a:sym typeface="Arial"/>
            </a:endParaRPr>
          </a:p>
        </p:txBody>
      </p:sp>
      <p:cxnSp>
        <p:nvCxnSpPr>
          <p:cNvPr id="928" name="Google Shape;928;p21"/>
          <p:cNvCxnSpPr>
            <a:stCxn id="918" idx="3"/>
            <a:endCxn id="922" idx="1"/>
          </p:cNvCxnSpPr>
          <p:nvPr/>
        </p:nvCxnSpPr>
        <p:spPr>
          <a:xfrm>
            <a:off x="2172400" y="2153025"/>
            <a:ext cx="720600" cy="0"/>
          </a:xfrm>
          <a:prstGeom prst="straightConnector1">
            <a:avLst/>
          </a:prstGeom>
          <a:noFill/>
          <a:ln cap="flat" cmpd="sng" w="9525">
            <a:solidFill>
              <a:schemeClr val="dk2"/>
            </a:solidFill>
            <a:prstDash val="solid"/>
            <a:round/>
            <a:headEnd len="sm" w="sm" type="none"/>
            <a:tailEnd len="med" w="med" type="triangle"/>
          </a:ln>
        </p:spPr>
      </p:cxnSp>
      <p:cxnSp>
        <p:nvCxnSpPr>
          <p:cNvPr id="929" name="Google Shape;929;p21"/>
          <p:cNvCxnSpPr/>
          <p:nvPr/>
        </p:nvCxnSpPr>
        <p:spPr>
          <a:xfrm>
            <a:off x="4259700" y="2153025"/>
            <a:ext cx="720600" cy="0"/>
          </a:xfrm>
          <a:prstGeom prst="straightConnector1">
            <a:avLst/>
          </a:prstGeom>
          <a:noFill/>
          <a:ln cap="flat" cmpd="sng" w="9525">
            <a:solidFill>
              <a:schemeClr val="dk2"/>
            </a:solidFill>
            <a:prstDash val="solid"/>
            <a:round/>
            <a:headEnd len="sm" w="sm" type="none"/>
            <a:tailEnd len="med" w="med" type="triangle"/>
          </a:ln>
        </p:spPr>
      </p:cxnSp>
      <p:cxnSp>
        <p:nvCxnSpPr>
          <p:cNvPr id="930" name="Google Shape;930;p21"/>
          <p:cNvCxnSpPr/>
          <p:nvPr/>
        </p:nvCxnSpPr>
        <p:spPr>
          <a:xfrm>
            <a:off x="6346800" y="2153025"/>
            <a:ext cx="720600" cy="0"/>
          </a:xfrm>
          <a:prstGeom prst="straightConnector1">
            <a:avLst/>
          </a:prstGeom>
          <a:noFill/>
          <a:ln cap="flat" cmpd="sng" w="9525">
            <a:solidFill>
              <a:schemeClr val="dk2"/>
            </a:solidFill>
            <a:prstDash val="solid"/>
            <a:round/>
            <a:headEnd len="sm" w="sm" type="none"/>
            <a:tailEnd len="med" w="med" type="triangle"/>
          </a:ln>
        </p:spPr>
      </p:cxnSp>
      <p:cxnSp>
        <p:nvCxnSpPr>
          <p:cNvPr id="931" name="Google Shape;931;p21"/>
          <p:cNvCxnSpPr>
            <a:stCxn id="920" idx="2"/>
            <a:endCxn id="919" idx="3"/>
          </p:cNvCxnSpPr>
          <p:nvPr/>
        </p:nvCxnSpPr>
        <p:spPr>
          <a:xfrm rot="5400000">
            <a:off x="7004775" y="2679225"/>
            <a:ext cx="889200" cy="445500"/>
          </a:xfrm>
          <a:prstGeom prst="bentConnector2">
            <a:avLst/>
          </a:prstGeom>
          <a:noFill/>
          <a:ln cap="flat" cmpd="sng" w="9525">
            <a:solidFill>
              <a:schemeClr val="dk2"/>
            </a:solidFill>
            <a:prstDash val="solid"/>
            <a:round/>
            <a:headEnd len="sm" w="sm" type="none"/>
            <a:tailEnd len="med" w="med" type="triangle"/>
          </a:ln>
        </p:spPr>
      </p:cxnSp>
      <p:cxnSp>
        <p:nvCxnSpPr>
          <p:cNvPr id="932" name="Google Shape;932;p21"/>
          <p:cNvCxnSpPr>
            <a:stCxn id="919" idx="1"/>
            <a:endCxn id="926" idx="3"/>
          </p:cNvCxnSpPr>
          <p:nvPr/>
        </p:nvCxnSpPr>
        <p:spPr>
          <a:xfrm rot="10800000">
            <a:off x="5348775" y="3346550"/>
            <a:ext cx="511200" cy="0"/>
          </a:xfrm>
          <a:prstGeom prst="straightConnector1">
            <a:avLst/>
          </a:prstGeom>
          <a:noFill/>
          <a:ln cap="flat" cmpd="sng" w="9525">
            <a:solidFill>
              <a:schemeClr val="dk2"/>
            </a:solidFill>
            <a:prstDash val="solid"/>
            <a:round/>
            <a:headEnd len="sm" w="sm" type="none"/>
            <a:tailEnd len="med" w="med" type="triangle"/>
          </a:ln>
        </p:spPr>
      </p:cxnSp>
      <p:cxnSp>
        <p:nvCxnSpPr>
          <p:cNvPr id="933" name="Google Shape;933;p21"/>
          <p:cNvCxnSpPr/>
          <p:nvPr/>
        </p:nvCxnSpPr>
        <p:spPr>
          <a:xfrm rot="10800000">
            <a:off x="3471125" y="3346550"/>
            <a:ext cx="511200" cy="0"/>
          </a:xfrm>
          <a:prstGeom prst="straightConnector1">
            <a:avLst/>
          </a:prstGeom>
          <a:noFill/>
          <a:ln cap="flat" cmpd="sng" w="9525">
            <a:solidFill>
              <a:schemeClr val="dk2"/>
            </a:solidFill>
            <a:prstDash val="solid"/>
            <a:round/>
            <a:headEnd len="sm" w="sm" type="none"/>
            <a:tailEnd len="med" w="med" type="triangle"/>
          </a:ln>
        </p:spPr>
      </p:cxnSp>
      <p:cxnSp>
        <p:nvCxnSpPr>
          <p:cNvPr id="934" name="Google Shape;934;p21"/>
          <p:cNvCxnSpPr>
            <a:stCxn id="924" idx="3"/>
            <a:endCxn id="923" idx="1"/>
          </p:cNvCxnSpPr>
          <p:nvPr/>
        </p:nvCxnSpPr>
        <p:spPr>
          <a:xfrm>
            <a:off x="3471125" y="4533075"/>
            <a:ext cx="511200" cy="6900"/>
          </a:xfrm>
          <a:prstGeom prst="straightConnector1">
            <a:avLst/>
          </a:prstGeom>
          <a:noFill/>
          <a:ln cap="flat" cmpd="sng" w="9525">
            <a:solidFill>
              <a:schemeClr val="dk2"/>
            </a:solidFill>
            <a:prstDash val="solid"/>
            <a:round/>
            <a:headEnd len="sm" w="sm" type="none"/>
            <a:tailEnd len="med" w="med" type="triangle"/>
          </a:ln>
        </p:spPr>
      </p:cxnSp>
      <p:cxnSp>
        <p:nvCxnSpPr>
          <p:cNvPr id="935" name="Google Shape;935;p21"/>
          <p:cNvCxnSpPr>
            <a:stCxn id="923" idx="3"/>
            <a:endCxn id="927" idx="1"/>
          </p:cNvCxnSpPr>
          <p:nvPr/>
        </p:nvCxnSpPr>
        <p:spPr>
          <a:xfrm>
            <a:off x="5348800" y="4540075"/>
            <a:ext cx="511200" cy="0"/>
          </a:xfrm>
          <a:prstGeom prst="straightConnector1">
            <a:avLst/>
          </a:prstGeom>
          <a:noFill/>
          <a:ln cap="flat" cmpd="sng" w="9525">
            <a:solidFill>
              <a:schemeClr val="dk2"/>
            </a:solidFill>
            <a:prstDash val="solid"/>
            <a:round/>
            <a:headEnd len="sm" w="sm" type="none"/>
            <a:tailEnd len="med" w="med" type="triangle"/>
          </a:ln>
        </p:spPr>
      </p:cxnSp>
      <p:cxnSp>
        <p:nvCxnSpPr>
          <p:cNvPr id="936" name="Google Shape;936;p21"/>
          <p:cNvCxnSpPr>
            <a:stCxn id="925" idx="1"/>
            <a:endCxn id="924" idx="1"/>
          </p:cNvCxnSpPr>
          <p:nvPr/>
        </p:nvCxnSpPr>
        <p:spPr>
          <a:xfrm>
            <a:off x="2104625" y="3343050"/>
            <a:ext cx="600" cy="1190100"/>
          </a:xfrm>
          <a:prstGeom prst="bentConnector3">
            <a:avLst>
              <a:gd fmla="val -39687500" name="adj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40" name="Shape 940"/>
        <p:cNvGrpSpPr/>
        <p:nvPr/>
      </p:nvGrpSpPr>
      <p:grpSpPr>
        <a:xfrm>
          <a:off x="0" y="0"/>
          <a:ext cx="0" cy="0"/>
          <a:chOff x="0" y="0"/>
          <a:chExt cx="0" cy="0"/>
        </a:xfrm>
      </p:grpSpPr>
      <p:sp>
        <p:nvSpPr>
          <p:cNvPr id="941" name="Google Shape;941;p22"/>
          <p:cNvSpPr txBox="1"/>
          <p:nvPr>
            <p:ph type="title"/>
          </p:nvPr>
        </p:nvSpPr>
        <p:spPr>
          <a:xfrm>
            <a:off x="441075" y="424400"/>
            <a:ext cx="8407800" cy="75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Experimental Data Description</a:t>
            </a:r>
            <a:endParaRPr>
              <a:latin typeface="Playfair Display"/>
              <a:ea typeface="Playfair Display"/>
              <a:cs typeface="Playfair Display"/>
              <a:sym typeface="Playfair Display"/>
            </a:endParaRPr>
          </a:p>
        </p:txBody>
      </p:sp>
      <p:graphicFrame>
        <p:nvGraphicFramePr>
          <p:cNvPr id="942" name="Google Shape;942;p22"/>
          <p:cNvGraphicFramePr/>
          <p:nvPr/>
        </p:nvGraphicFramePr>
        <p:xfrm>
          <a:off x="952500" y="2004850"/>
          <a:ext cx="3000000" cy="3000000"/>
        </p:xfrm>
        <a:graphic>
          <a:graphicData uri="http://schemas.openxmlformats.org/drawingml/2006/table">
            <a:tbl>
              <a:tblPr>
                <a:noFill/>
                <a:tableStyleId>{35F6A5CF-BFF8-4D8A-9E39-FDA18F70716E}</a:tableStyleId>
              </a:tblPr>
              <a:tblGrid>
                <a:gridCol w="2413000"/>
                <a:gridCol w="2413000"/>
                <a:gridCol w="2413000"/>
              </a:tblGrid>
              <a:tr h="6869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Nunito"/>
                          <a:ea typeface="Nunito"/>
                          <a:cs typeface="Nunito"/>
                          <a:sym typeface="Nunito"/>
                        </a:rPr>
                        <a:t>Dataset                     </a:t>
                      </a:r>
                      <a:endParaRPr sz="14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Nunito"/>
                          <a:ea typeface="Nunito"/>
                          <a:cs typeface="Nunito"/>
                          <a:sym typeface="Nunito"/>
                        </a:rPr>
                        <a:t>(Name/ Description)</a:t>
                      </a:r>
                      <a:endParaRPr sz="14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2"/>
                        </a:solidFill>
                        <a:latin typeface="Nunito"/>
                        <a:ea typeface="Nunito"/>
                        <a:cs typeface="Nunito"/>
                        <a:sym typeface="Nuni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Nunito"/>
                          <a:ea typeface="Nunito"/>
                          <a:cs typeface="Nunito"/>
                          <a:sym typeface="Nunito"/>
                        </a:rPr>
                        <a:t>Characteristics of dataset</a:t>
                      </a:r>
                      <a:endParaRPr sz="1400" u="none" cap="none" strike="noStrike">
                        <a:solidFill>
                          <a:schemeClr val="dk2"/>
                        </a:solidFill>
                        <a:latin typeface="Nunito"/>
                        <a:ea typeface="Nunito"/>
                        <a:cs typeface="Nunito"/>
                        <a:sym typeface="Nuni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Nunito"/>
                          <a:ea typeface="Nunito"/>
                          <a:cs typeface="Nunito"/>
                          <a:sym typeface="Nunito"/>
                        </a:rPr>
                        <a:t>Public URl</a:t>
                      </a:r>
                      <a:endParaRPr sz="1400" u="none" cap="none" strike="noStrike">
                        <a:solidFill>
                          <a:schemeClr val="dk2"/>
                        </a:solidFill>
                        <a:latin typeface="Nunito"/>
                        <a:ea typeface="Nunito"/>
                        <a:cs typeface="Nunito"/>
                        <a:sym typeface="Nuni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5126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Nunito"/>
                          <a:ea typeface="Nunito"/>
                          <a:cs typeface="Nunito"/>
                          <a:sym typeface="Nunito"/>
                        </a:rPr>
                        <a:t>Learning to predict autism spectrum disorder based on the facial image</a:t>
                      </a:r>
                      <a:endParaRPr sz="1400" u="none" cap="none" strike="noStrike">
                        <a:solidFill>
                          <a:schemeClr val="dk2"/>
                        </a:solidFill>
                        <a:latin typeface="Nunito"/>
                        <a:ea typeface="Nunito"/>
                        <a:cs typeface="Nunito"/>
                        <a:sym typeface="Nuni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2"/>
                          </a:solidFill>
                          <a:latin typeface="Nunito"/>
                          <a:ea typeface="Nunito"/>
                          <a:cs typeface="Nunito"/>
                          <a:sym typeface="Nunito"/>
                        </a:rPr>
                        <a:t>This dataset includes visualizations of facial image with a particular focus Autism Spectrum Disorder (ASD).</a:t>
                      </a:r>
                      <a:endParaRPr sz="14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2"/>
                        </a:solidFill>
                        <a:latin typeface="Nunito"/>
                        <a:ea typeface="Nunito"/>
                        <a:cs typeface="Nunito"/>
                        <a:sym typeface="Nuni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sng" cap="none" strike="noStrike">
                          <a:solidFill>
                            <a:schemeClr val="hlink"/>
                          </a:solidFill>
                          <a:latin typeface="Nunito"/>
                          <a:ea typeface="Nunito"/>
                          <a:cs typeface="Nunito"/>
                          <a:sym typeface="Nunito"/>
                          <a:hlinkClick r:id="rId3"/>
                        </a:rPr>
                        <a:t>https://www.kaggle.com/gpiosenka/autistic-children-data-set-traintestvalidate</a:t>
                      </a:r>
                      <a:endParaRPr sz="1400" u="sng" cap="none" strike="noStrike">
                        <a:solidFill>
                          <a:schemeClr val="dk2"/>
                        </a:solidFill>
                        <a:latin typeface="Nunito"/>
                        <a:ea typeface="Nunito"/>
                        <a:cs typeface="Nunito"/>
                        <a:sym typeface="Nuni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cxnSp>
        <p:nvCxnSpPr>
          <p:cNvPr id="947" name="Google Shape;947;p23"/>
          <p:cNvCxnSpPr/>
          <p:nvPr/>
        </p:nvCxnSpPr>
        <p:spPr>
          <a:xfrm rot="10800000">
            <a:off x="3724800" y="2832723"/>
            <a:ext cx="1694400" cy="0"/>
          </a:xfrm>
          <a:prstGeom prst="straightConnector1">
            <a:avLst/>
          </a:prstGeom>
          <a:noFill/>
          <a:ln cap="flat" cmpd="sng" w="19050">
            <a:solidFill>
              <a:schemeClr val="accent3"/>
            </a:solidFill>
            <a:prstDash val="dot"/>
            <a:round/>
            <a:headEnd len="sm" w="sm" type="none"/>
            <a:tailEnd len="sm" w="sm" type="none"/>
          </a:ln>
        </p:spPr>
      </p:cxnSp>
      <p:sp>
        <p:nvSpPr>
          <p:cNvPr id="948" name="Google Shape;948;p23"/>
          <p:cNvSpPr txBox="1"/>
          <p:nvPr>
            <p:ph idx="4294967295" type="title"/>
          </p:nvPr>
        </p:nvSpPr>
        <p:spPr>
          <a:xfrm>
            <a:off x="1435608" y="418374"/>
            <a:ext cx="6276900" cy="5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400"/>
              <a:buNone/>
            </a:pPr>
            <a:r>
              <a:rPr lang="en">
                <a:latin typeface="Playfair Display"/>
                <a:ea typeface="Playfair Display"/>
                <a:cs typeface="Playfair Display"/>
                <a:sym typeface="Playfair Display"/>
              </a:rPr>
              <a:t>Dataset Explanation</a:t>
            </a:r>
            <a:endParaRPr>
              <a:latin typeface="Playfair Display"/>
              <a:ea typeface="Playfair Display"/>
              <a:cs typeface="Playfair Display"/>
              <a:sym typeface="Playfair Display"/>
            </a:endParaRPr>
          </a:p>
        </p:txBody>
      </p:sp>
      <p:sp>
        <p:nvSpPr>
          <p:cNvPr id="949" name="Google Shape;949;p23"/>
          <p:cNvSpPr txBox="1"/>
          <p:nvPr>
            <p:ph idx="1" type="subTitle"/>
          </p:nvPr>
        </p:nvSpPr>
        <p:spPr>
          <a:xfrm>
            <a:off x="947225" y="2216900"/>
            <a:ext cx="5759100" cy="3202500"/>
          </a:xfrm>
          <a:prstGeom prst="rect">
            <a:avLst/>
          </a:prstGeom>
          <a:noFill/>
          <a:ln>
            <a:noFill/>
          </a:ln>
        </p:spPr>
        <p:txBody>
          <a:bodyPr anchorCtr="0" anchor="ctr" bIns="91425" lIns="91425" spcFirstLastPara="1" rIns="91425" wrap="square" tIns="91425">
            <a:noAutofit/>
          </a:bodyPr>
          <a:lstStyle/>
          <a:p>
            <a:pPr indent="0" lvl="0" marL="45720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Nunito"/>
                <a:ea typeface="Nunito"/>
                <a:cs typeface="Nunito"/>
                <a:sym typeface="Nunito"/>
              </a:rPr>
              <a:t>Our dataset includes visualizations of facial image with a particular focus on Autism Spectrum Disorder (ASD). In the dataset, 0 is representation for Autisitic and 1 is representation for Non Autisitic. The data is provided in the consolidated directory. </a:t>
            </a:r>
            <a:endParaRPr b="0" i="0" sz="1400" u="none" cap="none" strike="noStrike">
              <a:solidFill>
                <a:schemeClr val="dk2"/>
              </a:solidFill>
              <a:latin typeface="Nunito"/>
              <a:ea typeface="Nunito"/>
              <a:cs typeface="Nunito"/>
              <a:sym typeface="Nunito"/>
            </a:endParaRPr>
          </a:p>
          <a:p>
            <a:pPr indent="0" lvl="0" marL="457200" marR="0" rtl="0" algn="just">
              <a:lnSpc>
                <a:spcPct val="100000"/>
              </a:lnSpc>
              <a:spcBef>
                <a:spcPts val="1000"/>
              </a:spcBef>
              <a:spcAft>
                <a:spcPts val="0"/>
              </a:spcAft>
              <a:buClr>
                <a:srgbClr val="000000"/>
              </a:buClr>
              <a:buSzPts val="1400"/>
              <a:buFont typeface="Arial"/>
              <a:buNone/>
            </a:pPr>
            <a:r>
              <a:rPr b="0" i="0" lang="en" sz="1400" u="none" cap="none" strike="noStrike">
                <a:solidFill>
                  <a:schemeClr val="dk2"/>
                </a:solidFill>
                <a:latin typeface="Nunito"/>
                <a:ea typeface="Nunito"/>
                <a:cs typeface="Nunito"/>
                <a:sym typeface="Nunito"/>
              </a:rPr>
              <a:t>The dataset descriptions are as follows:-</a:t>
            </a:r>
            <a:endParaRPr b="0" i="0" sz="1400" u="none" cap="none" strike="noStrike">
              <a:solidFill>
                <a:schemeClr val="dk2"/>
              </a:solidFill>
              <a:latin typeface="Nunito"/>
              <a:ea typeface="Nunito"/>
              <a:cs typeface="Nunito"/>
              <a:sym typeface="Nunito"/>
            </a:endParaRPr>
          </a:p>
          <a:p>
            <a:pPr indent="-317500" lvl="0" marL="914400" marR="0" rtl="0" algn="just">
              <a:lnSpc>
                <a:spcPct val="100000"/>
              </a:lnSpc>
              <a:spcBef>
                <a:spcPts val="1000"/>
              </a:spcBef>
              <a:spcAft>
                <a:spcPts val="0"/>
              </a:spcAft>
              <a:buClr>
                <a:schemeClr val="dk2"/>
              </a:buClr>
              <a:buSzPts val="1400"/>
              <a:buFont typeface="Nunito"/>
              <a:buChar char="●"/>
            </a:pPr>
            <a:r>
              <a:rPr b="0" i="0" lang="en" sz="1400" u="none" cap="none" strike="noStrike">
                <a:solidFill>
                  <a:schemeClr val="dk2"/>
                </a:solidFill>
                <a:latin typeface="Nunito"/>
                <a:ea typeface="Nunito"/>
                <a:cs typeface="Nunito"/>
                <a:sym typeface="Nunito"/>
              </a:rPr>
              <a:t>Train: Train dataset images used to prepare and train our model.</a:t>
            </a:r>
            <a:endParaRPr b="0" i="0" sz="1400" u="none" cap="none" strike="noStrike">
              <a:solidFill>
                <a:schemeClr val="dk2"/>
              </a:solidFill>
              <a:latin typeface="Nunito"/>
              <a:ea typeface="Nunito"/>
              <a:cs typeface="Nunito"/>
              <a:sym typeface="Nunito"/>
            </a:endParaRPr>
          </a:p>
          <a:p>
            <a:pPr indent="-317500" lvl="0" marL="914400" marR="0" rtl="0" algn="just">
              <a:lnSpc>
                <a:spcPct val="100000"/>
              </a:lnSpc>
              <a:spcBef>
                <a:spcPts val="0"/>
              </a:spcBef>
              <a:spcAft>
                <a:spcPts val="0"/>
              </a:spcAft>
              <a:buClr>
                <a:schemeClr val="dk2"/>
              </a:buClr>
              <a:buSzPts val="1400"/>
              <a:buFont typeface="Nunito"/>
              <a:buChar char="●"/>
            </a:pPr>
            <a:r>
              <a:rPr b="0" i="0" lang="en" sz="1400" u="none" cap="none" strike="noStrike">
                <a:solidFill>
                  <a:schemeClr val="dk2"/>
                </a:solidFill>
                <a:latin typeface="Nunito"/>
                <a:ea typeface="Nunito"/>
                <a:cs typeface="Nunito"/>
                <a:sym typeface="Nunito"/>
              </a:rPr>
              <a:t>Test: Test dataset images used to test our model and then we measure performance of our model.</a:t>
            </a:r>
            <a:endParaRPr b="0" i="0" sz="1400" u="none" cap="none" strike="noStrike">
              <a:solidFill>
                <a:schemeClr val="dk2"/>
              </a:solidFill>
              <a:latin typeface="Nunito"/>
              <a:ea typeface="Nunito"/>
              <a:cs typeface="Nunito"/>
              <a:sym typeface="Nunito"/>
            </a:endParaRPr>
          </a:p>
          <a:p>
            <a:pPr indent="-317500" lvl="0" marL="914400" marR="0" rtl="0" algn="just">
              <a:lnSpc>
                <a:spcPct val="100000"/>
              </a:lnSpc>
              <a:spcBef>
                <a:spcPts val="0"/>
              </a:spcBef>
              <a:spcAft>
                <a:spcPts val="0"/>
              </a:spcAft>
              <a:buClr>
                <a:schemeClr val="dk2"/>
              </a:buClr>
              <a:buSzPts val="1400"/>
              <a:buFont typeface="Nunito"/>
              <a:buChar char="●"/>
            </a:pPr>
            <a:r>
              <a:rPr b="0" i="0" lang="en" sz="1400" u="none" cap="none" strike="noStrike">
                <a:solidFill>
                  <a:schemeClr val="dk2"/>
                </a:solidFill>
                <a:latin typeface="Nunito"/>
                <a:ea typeface="Nunito"/>
                <a:cs typeface="Nunito"/>
                <a:sym typeface="Nunito"/>
              </a:rPr>
              <a:t>Valid: Valid dataset used to provide an unbiased evaluation of a model fit on the training dataset while tuning model hyperparameters.</a:t>
            </a:r>
            <a:endParaRPr b="0" i="0" sz="1400" u="none" cap="none" strike="noStrike">
              <a:solidFill>
                <a:schemeClr val="dk2"/>
              </a:solidFill>
              <a:latin typeface="Nunito"/>
              <a:ea typeface="Nunito"/>
              <a:cs typeface="Nunito"/>
              <a:sym typeface="Nunito"/>
            </a:endParaRPr>
          </a:p>
          <a:p>
            <a:pPr indent="0" lvl="0" marL="0" marR="0" rtl="0" algn="just">
              <a:lnSpc>
                <a:spcPct val="100000"/>
              </a:lnSpc>
              <a:spcBef>
                <a:spcPts val="100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a:p>
            <a:pPr indent="0" lvl="0" marL="457200" marR="0" rtl="0" algn="just">
              <a:lnSpc>
                <a:spcPct val="100000"/>
              </a:lnSpc>
              <a:spcBef>
                <a:spcPts val="100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a:p>
            <a:pPr indent="0" lvl="0" marL="457200" marR="0" rtl="0" algn="just">
              <a:lnSpc>
                <a:spcPct val="100000"/>
              </a:lnSpc>
              <a:spcBef>
                <a:spcPts val="100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a:p>
            <a:pPr indent="0" lvl="0" marL="457200" marR="0" rtl="0" algn="just">
              <a:lnSpc>
                <a:spcPct val="100000"/>
              </a:lnSpc>
              <a:spcBef>
                <a:spcPts val="1000"/>
              </a:spcBef>
              <a:spcAft>
                <a:spcPts val="100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953" name="Shape 953"/>
        <p:cNvGrpSpPr/>
        <p:nvPr/>
      </p:nvGrpSpPr>
      <p:grpSpPr>
        <a:xfrm>
          <a:off x="0" y="0"/>
          <a:ext cx="0" cy="0"/>
          <a:chOff x="0" y="0"/>
          <a:chExt cx="0" cy="0"/>
        </a:xfrm>
      </p:grpSpPr>
      <p:sp>
        <p:nvSpPr>
          <p:cNvPr id="954" name="Google Shape;954;p24"/>
          <p:cNvSpPr txBox="1"/>
          <p:nvPr>
            <p:ph type="title"/>
          </p:nvPr>
        </p:nvSpPr>
        <p:spPr>
          <a:xfrm>
            <a:off x="1353312" y="893064"/>
            <a:ext cx="6300300" cy="3291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3500"/>
              <a:buNone/>
            </a:pPr>
            <a:r>
              <a:rPr lang="en" sz="4400">
                <a:solidFill>
                  <a:schemeClr val="dk2"/>
                </a:solidFill>
                <a:latin typeface="Playfair Display"/>
                <a:ea typeface="Playfair Display"/>
                <a:cs typeface="Playfair Display"/>
                <a:sym typeface="Playfair Display"/>
              </a:rPr>
              <a:t>Activities of children during photo capturing</a:t>
            </a:r>
            <a:endParaRPr sz="4400">
              <a:solidFill>
                <a:schemeClr val="dk2"/>
              </a:solidFill>
              <a:latin typeface="Playfair Display"/>
              <a:ea typeface="Playfair Display"/>
              <a:cs typeface="Playfair Display"/>
              <a:sym typeface="Playfair Display"/>
            </a:endParaRPr>
          </a:p>
        </p:txBody>
      </p:sp>
      <p:sp>
        <p:nvSpPr>
          <p:cNvPr id="955" name="Google Shape;955;p24"/>
          <p:cNvSpPr txBox="1"/>
          <p:nvPr>
            <p:ph idx="1" type="subTitle"/>
          </p:nvPr>
        </p:nvSpPr>
        <p:spPr>
          <a:xfrm>
            <a:off x="1353312" y="2697480"/>
            <a:ext cx="6373500" cy="1261800"/>
          </a:xfrm>
          <a:prstGeom prst="rect">
            <a:avLst/>
          </a:prstGeom>
          <a:noFill/>
          <a:ln>
            <a:noFill/>
          </a:ln>
        </p:spPr>
        <p:txBody>
          <a:bodyPr anchorCtr="0" anchor="ctr" bIns="91425" lIns="91425" spcFirstLastPara="1" rIns="91425" wrap="square" tIns="91425">
            <a:noAutofit/>
          </a:bodyPr>
          <a:lstStyle/>
          <a:p>
            <a:pPr indent="-330200" lvl="0" marL="457200" rtl="0" algn="just">
              <a:lnSpc>
                <a:spcPct val="100000"/>
              </a:lnSpc>
              <a:spcBef>
                <a:spcPts val="0"/>
              </a:spcBef>
              <a:spcAft>
                <a:spcPts val="0"/>
              </a:spcAft>
              <a:buClr>
                <a:schemeClr val="dk2"/>
              </a:buClr>
              <a:buSzPts val="1600"/>
              <a:buChar char="●"/>
            </a:pPr>
            <a:r>
              <a:rPr lang="en" sz="1600">
                <a:solidFill>
                  <a:schemeClr val="dk2"/>
                </a:solidFill>
              </a:rPr>
              <a:t>Repeat words,phrases from television or movies</a:t>
            </a:r>
            <a:endParaRPr sz="1600">
              <a:solidFill>
                <a:schemeClr val="dk2"/>
              </a:solidFill>
            </a:endParaRPr>
          </a:p>
          <a:p>
            <a:pPr indent="-330200" lvl="0" marL="457200" rtl="0" algn="just">
              <a:lnSpc>
                <a:spcPct val="100000"/>
              </a:lnSpc>
              <a:spcBef>
                <a:spcPts val="0"/>
              </a:spcBef>
              <a:spcAft>
                <a:spcPts val="0"/>
              </a:spcAft>
              <a:buClr>
                <a:schemeClr val="dk2"/>
              </a:buClr>
              <a:buSzPts val="1600"/>
              <a:buChar char="●"/>
            </a:pPr>
            <a:r>
              <a:rPr lang="en" sz="1600">
                <a:solidFill>
                  <a:schemeClr val="dk2"/>
                </a:solidFill>
              </a:rPr>
              <a:t>Repetitive activities with objectives like pencils ,toys figures</a:t>
            </a:r>
            <a:endParaRPr sz="1600">
              <a:solidFill>
                <a:schemeClr val="dk2"/>
              </a:solidFill>
            </a:endParaRPr>
          </a:p>
          <a:p>
            <a:pPr indent="-330200" lvl="0" marL="457200" rtl="0" algn="just">
              <a:lnSpc>
                <a:spcPct val="100000"/>
              </a:lnSpc>
              <a:spcBef>
                <a:spcPts val="0"/>
              </a:spcBef>
              <a:spcAft>
                <a:spcPts val="0"/>
              </a:spcAft>
              <a:buClr>
                <a:schemeClr val="dk2"/>
              </a:buClr>
              <a:buSzPts val="1600"/>
              <a:buChar char="●"/>
            </a:pPr>
            <a:r>
              <a:rPr lang="en" sz="1600">
                <a:solidFill>
                  <a:schemeClr val="dk2"/>
                </a:solidFill>
              </a:rPr>
              <a:t>Repetitive body , arm,hand of fingers movement.</a:t>
            </a:r>
            <a:endParaRPr sz="1600">
              <a:solidFill>
                <a:schemeClr val="dk2"/>
              </a:solidFill>
            </a:endParaRPr>
          </a:p>
          <a:p>
            <a:pPr indent="-330200" lvl="0" marL="457200" rtl="0" algn="just">
              <a:lnSpc>
                <a:spcPct val="100000"/>
              </a:lnSpc>
              <a:spcBef>
                <a:spcPts val="0"/>
              </a:spcBef>
              <a:spcAft>
                <a:spcPts val="0"/>
              </a:spcAft>
              <a:buClr>
                <a:schemeClr val="dk2"/>
              </a:buClr>
              <a:buSzPts val="1600"/>
              <a:buChar char="●"/>
            </a:pPr>
            <a:r>
              <a:rPr lang="en" sz="1600">
                <a:solidFill>
                  <a:schemeClr val="dk2"/>
                </a:solidFill>
              </a:rPr>
              <a:t>During sharing of interests , achievements or emotions.</a:t>
            </a:r>
            <a:endParaRPr sz="1600">
              <a:solidFill>
                <a:schemeClr val="dk2"/>
              </a:solidFill>
            </a:endParaRPr>
          </a:p>
          <a:p>
            <a:pPr indent="-330200" lvl="0" marL="457200" rtl="0" algn="just">
              <a:lnSpc>
                <a:spcPct val="100000"/>
              </a:lnSpc>
              <a:spcBef>
                <a:spcPts val="0"/>
              </a:spcBef>
              <a:spcAft>
                <a:spcPts val="0"/>
              </a:spcAft>
              <a:buClr>
                <a:schemeClr val="dk2"/>
              </a:buClr>
              <a:buSzPts val="1600"/>
              <a:buChar char="●"/>
            </a:pPr>
            <a:r>
              <a:rPr lang="en" sz="1600">
                <a:solidFill>
                  <a:schemeClr val="dk2"/>
                </a:solidFill>
              </a:rPr>
              <a:t>During eye contact to communicate.</a:t>
            </a:r>
            <a:endParaRPr sz="1600">
              <a:solidFill>
                <a:schemeClr val="dk2"/>
              </a:solidFill>
            </a:endParaRPr>
          </a:p>
          <a:p>
            <a:pPr indent="-330200" lvl="0" marL="457200" rtl="0" algn="just">
              <a:lnSpc>
                <a:spcPct val="100000"/>
              </a:lnSpc>
              <a:spcBef>
                <a:spcPts val="0"/>
              </a:spcBef>
              <a:spcAft>
                <a:spcPts val="0"/>
              </a:spcAft>
              <a:buClr>
                <a:schemeClr val="dk2"/>
              </a:buClr>
              <a:buSzPts val="1600"/>
              <a:buChar char="●"/>
            </a:pPr>
            <a:r>
              <a:rPr lang="en" sz="1600">
                <a:solidFill>
                  <a:schemeClr val="dk2"/>
                </a:solidFill>
              </a:rPr>
              <a:t>Unusual reactions with smells , sounds ,taste.</a:t>
            </a:r>
            <a:endParaRPr sz="1600">
              <a:solidFill>
                <a:schemeClr val="dk2"/>
              </a:solidFill>
            </a:endParaRPr>
          </a:p>
          <a:p>
            <a:pPr indent="-330200" lvl="0" marL="457200" rtl="0" algn="just">
              <a:lnSpc>
                <a:spcPct val="100000"/>
              </a:lnSpc>
              <a:spcBef>
                <a:spcPts val="0"/>
              </a:spcBef>
              <a:spcAft>
                <a:spcPts val="0"/>
              </a:spcAft>
              <a:buClr>
                <a:schemeClr val="dk2"/>
              </a:buClr>
              <a:buSzPts val="1600"/>
              <a:buChar char="●"/>
            </a:pPr>
            <a:r>
              <a:rPr lang="en" sz="1600">
                <a:solidFill>
                  <a:schemeClr val="dk2"/>
                </a:solidFill>
              </a:rPr>
              <a:t>During playing with peers.</a:t>
            </a:r>
            <a:endParaRPr sz="1600">
              <a:solidFill>
                <a:schemeClr val="dk2"/>
              </a:solidFill>
            </a:endParaRPr>
          </a:p>
          <a:p>
            <a:pPr indent="-330200" lvl="0" marL="457200" rtl="0" algn="just">
              <a:lnSpc>
                <a:spcPct val="100000"/>
              </a:lnSpc>
              <a:spcBef>
                <a:spcPts val="0"/>
              </a:spcBef>
              <a:spcAft>
                <a:spcPts val="0"/>
              </a:spcAft>
              <a:buClr>
                <a:schemeClr val="dk2"/>
              </a:buClr>
              <a:buSzPts val="1600"/>
              <a:buChar char="●"/>
            </a:pPr>
            <a:r>
              <a:rPr lang="en" sz="1600">
                <a:solidFill>
                  <a:schemeClr val="dk2"/>
                </a:solidFill>
              </a:rPr>
              <a:t>There are also many more activities during which those dataset images are clicked.</a:t>
            </a:r>
            <a:endParaRPr sz="1600">
              <a:solidFill>
                <a:schemeClr val="dk2"/>
              </a:solidFill>
            </a:endParaRPr>
          </a:p>
          <a:p>
            <a:pPr indent="0" lvl="0" marL="0" rtl="0" algn="just">
              <a:lnSpc>
                <a:spcPct val="100000"/>
              </a:lnSpc>
              <a:spcBef>
                <a:spcPts val="0"/>
              </a:spcBef>
              <a:spcAft>
                <a:spcPts val="0"/>
              </a:spcAft>
              <a:buSzPts val="1600"/>
              <a:buNone/>
            </a:pPr>
            <a:r>
              <a:t/>
            </a:r>
            <a:endParaRPr sz="16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959" name="Shape 959"/>
        <p:cNvGrpSpPr/>
        <p:nvPr/>
      </p:nvGrpSpPr>
      <p:grpSpPr>
        <a:xfrm>
          <a:off x="0" y="0"/>
          <a:ext cx="0" cy="0"/>
          <a:chOff x="0" y="0"/>
          <a:chExt cx="0" cy="0"/>
        </a:xfrm>
      </p:grpSpPr>
      <p:sp>
        <p:nvSpPr>
          <p:cNvPr id="960" name="Google Shape;960;p25"/>
          <p:cNvSpPr txBox="1"/>
          <p:nvPr>
            <p:ph type="title"/>
          </p:nvPr>
        </p:nvSpPr>
        <p:spPr>
          <a:xfrm>
            <a:off x="1481325" y="272078"/>
            <a:ext cx="6172200" cy="81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Languages &amp; Libraries</a:t>
            </a:r>
            <a:endParaRPr>
              <a:latin typeface="Playfair Display"/>
              <a:ea typeface="Playfair Display"/>
              <a:cs typeface="Playfair Display"/>
              <a:sym typeface="Playfair Display"/>
            </a:endParaRPr>
          </a:p>
        </p:txBody>
      </p:sp>
      <p:sp>
        <p:nvSpPr>
          <p:cNvPr id="961" name="Google Shape;961;p25"/>
          <p:cNvSpPr txBox="1"/>
          <p:nvPr>
            <p:ph idx="1" type="subTitle"/>
          </p:nvPr>
        </p:nvSpPr>
        <p:spPr>
          <a:xfrm>
            <a:off x="1094255" y="1511808"/>
            <a:ext cx="1847100" cy="40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Language</a:t>
            </a:r>
            <a:endParaRPr>
              <a:solidFill>
                <a:schemeClr val="accent3"/>
              </a:solidFill>
            </a:endParaRPr>
          </a:p>
        </p:txBody>
      </p:sp>
      <p:sp>
        <p:nvSpPr>
          <p:cNvPr id="962" name="Google Shape;962;p25"/>
          <p:cNvSpPr txBox="1"/>
          <p:nvPr>
            <p:ph idx="2" type="subTitle"/>
          </p:nvPr>
        </p:nvSpPr>
        <p:spPr>
          <a:xfrm>
            <a:off x="1094255" y="2115312"/>
            <a:ext cx="1847100" cy="94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Python</a:t>
            </a:r>
            <a:endParaRPr>
              <a:latin typeface="Nunito"/>
              <a:ea typeface="Nunito"/>
              <a:cs typeface="Nunito"/>
              <a:sym typeface="Nunito"/>
            </a:endParaRPr>
          </a:p>
        </p:txBody>
      </p:sp>
      <p:sp>
        <p:nvSpPr>
          <p:cNvPr id="963" name="Google Shape;963;p25"/>
          <p:cNvSpPr txBox="1"/>
          <p:nvPr>
            <p:ph idx="3" type="subTitle"/>
          </p:nvPr>
        </p:nvSpPr>
        <p:spPr>
          <a:xfrm>
            <a:off x="3648450" y="1561600"/>
            <a:ext cx="1847100" cy="40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Libraries</a:t>
            </a:r>
            <a:endParaRPr>
              <a:solidFill>
                <a:schemeClr val="accent3"/>
              </a:solidFill>
            </a:endParaRPr>
          </a:p>
        </p:txBody>
      </p:sp>
      <p:sp>
        <p:nvSpPr>
          <p:cNvPr id="964" name="Google Shape;964;p25"/>
          <p:cNvSpPr txBox="1"/>
          <p:nvPr>
            <p:ph idx="4" type="subTitle"/>
          </p:nvPr>
        </p:nvSpPr>
        <p:spPr>
          <a:xfrm>
            <a:off x="3648457" y="2191512"/>
            <a:ext cx="1847100" cy="94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Numpy</a:t>
            </a:r>
            <a:endParaRPr/>
          </a:p>
          <a:p>
            <a:pPr indent="0" lvl="0" marL="0" rtl="0" algn="ctr">
              <a:lnSpc>
                <a:spcPct val="100000"/>
              </a:lnSpc>
              <a:spcBef>
                <a:spcPts val="0"/>
              </a:spcBef>
              <a:spcAft>
                <a:spcPts val="0"/>
              </a:spcAft>
              <a:buSzPts val="1600"/>
              <a:buNone/>
            </a:pPr>
            <a:r>
              <a:rPr lang="en"/>
              <a:t>Pandas</a:t>
            </a:r>
            <a:endParaRPr/>
          </a:p>
          <a:p>
            <a:pPr indent="0" lvl="0" marL="0" rtl="0" algn="ctr">
              <a:lnSpc>
                <a:spcPct val="100000"/>
              </a:lnSpc>
              <a:spcBef>
                <a:spcPts val="0"/>
              </a:spcBef>
              <a:spcAft>
                <a:spcPts val="0"/>
              </a:spcAft>
              <a:buSzPts val="1600"/>
              <a:buNone/>
            </a:pPr>
            <a:r>
              <a:rPr lang="en"/>
              <a:t>Matplotlib</a:t>
            </a:r>
            <a:endParaRPr/>
          </a:p>
          <a:p>
            <a:pPr indent="0" lvl="0" marL="0" rtl="0" algn="ctr">
              <a:lnSpc>
                <a:spcPct val="100000"/>
              </a:lnSpc>
              <a:spcBef>
                <a:spcPts val="0"/>
              </a:spcBef>
              <a:spcAft>
                <a:spcPts val="0"/>
              </a:spcAft>
              <a:buSzPts val="1600"/>
              <a:buNone/>
            </a:pPr>
            <a:r>
              <a:rPr lang="en"/>
              <a:t>SKlearn</a:t>
            </a:r>
            <a:endParaRPr/>
          </a:p>
          <a:p>
            <a:pPr indent="0" lvl="0" marL="0" rtl="0" algn="ctr">
              <a:lnSpc>
                <a:spcPct val="100000"/>
              </a:lnSpc>
              <a:spcBef>
                <a:spcPts val="0"/>
              </a:spcBef>
              <a:spcAft>
                <a:spcPts val="0"/>
              </a:spcAft>
              <a:buSzPts val="1600"/>
              <a:buNone/>
            </a:pPr>
            <a:r>
              <a:rPr lang="en"/>
              <a:t>Seaborn</a:t>
            </a:r>
            <a:endParaRPr/>
          </a:p>
          <a:p>
            <a:pPr indent="0" lvl="0" marL="0" rtl="0" algn="ctr">
              <a:lnSpc>
                <a:spcPct val="100000"/>
              </a:lnSpc>
              <a:spcBef>
                <a:spcPts val="0"/>
              </a:spcBef>
              <a:spcAft>
                <a:spcPts val="0"/>
              </a:spcAft>
              <a:buSzPts val="1600"/>
              <a:buNone/>
            </a:pPr>
            <a:r>
              <a:rPr lang="en"/>
              <a:t>Os</a:t>
            </a:r>
            <a:endParaRPr/>
          </a:p>
          <a:p>
            <a:pPr indent="0" lvl="0" marL="0" rtl="0" algn="ctr">
              <a:lnSpc>
                <a:spcPct val="100000"/>
              </a:lnSpc>
              <a:spcBef>
                <a:spcPts val="0"/>
              </a:spcBef>
              <a:spcAft>
                <a:spcPts val="0"/>
              </a:spcAft>
              <a:buSzPts val="1600"/>
              <a:buNone/>
            </a:pPr>
            <a:r>
              <a:rPr lang="en"/>
              <a:t>Layers</a:t>
            </a:r>
            <a:endParaRPr/>
          </a:p>
          <a:p>
            <a:pPr indent="0" lvl="0" marL="0" rtl="0" algn="ctr">
              <a:lnSpc>
                <a:spcPct val="100000"/>
              </a:lnSpc>
              <a:spcBef>
                <a:spcPts val="0"/>
              </a:spcBef>
              <a:spcAft>
                <a:spcPts val="0"/>
              </a:spcAft>
              <a:buSzPts val="1600"/>
              <a:buNone/>
            </a:pPr>
            <a:r>
              <a:rPr lang="en"/>
              <a:t>Optimizer</a:t>
            </a:r>
            <a:endParaRPr/>
          </a:p>
          <a:p>
            <a:pPr indent="0" lvl="0" marL="0" rtl="0" algn="ctr">
              <a:lnSpc>
                <a:spcPct val="100000"/>
              </a:lnSpc>
              <a:spcBef>
                <a:spcPts val="0"/>
              </a:spcBef>
              <a:spcAft>
                <a:spcPts val="0"/>
              </a:spcAft>
              <a:buSzPts val="1600"/>
              <a:buNone/>
            </a:pPr>
            <a:r>
              <a:rPr lang="en"/>
              <a:t>Model</a:t>
            </a:r>
            <a:endParaRPr/>
          </a:p>
          <a:p>
            <a:pPr indent="0" lvl="0" marL="0" rtl="0" algn="ctr">
              <a:lnSpc>
                <a:spcPct val="100000"/>
              </a:lnSpc>
              <a:spcBef>
                <a:spcPts val="0"/>
              </a:spcBef>
              <a:spcAft>
                <a:spcPts val="0"/>
              </a:spcAft>
              <a:buSzPts val="1600"/>
              <a:buNone/>
            </a:pPr>
            <a:r>
              <a:rPr lang="en"/>
              <a:t>VGG16</a:t>
            </a:r>
            <a:endParaRPr/>
          </a:p>
          <a:p>
            <a:pPr indent="0" lvl="0" marL="0" rtl="0" algn="ctr">
              <a:lnSpc>
                <a:spcPct val="100000"/>
              </a:lnSpc>
              <a:spcBef>
                <a:spcPts val="0"/>
              </a:spcBef>
              <a:spcAft>
                <a:spcPts val="0"/>
              </a:spcAft>
              <a:buSzPts val="1600"/>
              <a:buNone/>
            </a:pPr>
            <a:r>
              <a:t/>
            </a:r>
            <a:endParaRPr/>
          </a:p>
        </p:txBody>
      </p:sp>
      <p:sp>
        <p:nvSpPr>
          <p:cNvPr id="965" name="Google Shape;965;p25"/>
          <p:cNvSpPr txBox="1"/>
          <p:nvPr>
            <p:ph idx="5" type="subTitle"/>
          </p:nvPr>
        </p:nvSpPr>
        <p:spPr>
          <a:xfrm>
            <a:off x="6202645" y="1588008"/>
            <a:ext cx="1847100" cy="40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Tools </a:t>
            </a:r>
            <a:endParaRPr>
              <a:solidFill>
                <a:schemeClr val="accent3"/>
              </a:solidFill>
            </a:endParaRPr>
          </a:p>
        </p:txBody>
      </p:sp>
      <p:sp>
        <p:nvSpPr>
          <p:cNvPr id="966" name="Google Shape;966;p25"/>
          <p:cNvSpPr txBox="1"/>
          <p:nvPr>
            <p:ph idx="6" type="subTitle"/>
          </p:nvPr>
        </p:nvSpPr>
        <p:spPr>
          <a:xfrm>
            <a:off x="6202645" y="2267712"/>
            <a:ext cx="1847100" cy="94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Keras </a:t>
            </a:r>
            <a:endParaRPr/>
          </a:p>
          <a:p>
            <a:pPr indent="0" lvl="0" marL="0" rtl="0" algn="ctr">
              <a:lnSpc>
                <a:spcPct val="100000"/>
              </a:lnSpc>
              <a:spcBef>
                <a:spcPts val="0"/>
              </a:spcBef>
              <a:spcAft>
                <a:spcPts val="0"/>
              </a:spcAft>
              <a:buSzPts val="1600"/>
              <a:buNone/>
            </a:pPr>
            <a:r>
              <a:rPr lang="en"/>
              <a:t>TensorFlow</a:t>
            </a:r>
            <a:endParaRPr/>
          </a:p>
          <a:p>
            <a:pPr indent="0" lvl="0" marL="0" rtl="0" algn="ctr">
              <a:lnSpc>
                <a:spcPct val="100000"/>
              </a:lnSpc>
              <a:spcBef>
                <a:spcPts val="0"/>
              </a:spcBef>
              <a:spcAft>
                <a:spcPts val="0"/>
              </a:spcAft>
              <a:buSzPts val="1600"/>
              <a:buNone/>
            </a:pPr>
            <a:r>
              <a:rPr lang="en"/>
              <a:t>PIL</a:t>
            </a:r>
            <a:endParaRPr/>
          </a:p>
          <a:p>
            <a:pPr indent="0" lvl="0" marL="0" rtl="0" algn="ctr">
              <a:lnSpc>
                <a:spcPct val="100000"/>
              </a:lnSpc>
              <a:spcBef>
                <a:spcPts val="0"/>
              </a:spcBef>
              <a:spcAft>
                <a:spcPts val="0"/>
              </a:spcAft>
              <a:buSzPts val="16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26"/>
          <p:cNvSpPr txBox="1"/>
          <p:nvPr>
            <p:ph type="title"/>
          </p:nvPr>
        </p:nvSpPr>
        <p:spPr>
          <a:xfrm>
            <a:off x="2396800" y="86500"/>
            <a:ext cx="4489800" cy="685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sz="4400">
                <a:latin typeface="Playfair Display"/>
                <a:ea typeface="Playfair Display"/>
                <a:cs typeface="Playfair Display"/>
                <a:sym typeface="Playfair Display"/>
              </a:rPr>
              <a:t>Implementation</a:t>
            </a:r>
            <a:endParaRPr/>
          </a:p>
        </p:txBody>
      </p:sp>
      <p:sp>
        <p:nvSpPr>
          <p:cNvPr id="972" name="Google Shape;972;p26"/>
          <p:cNvSpPr txBox="1"/>
          <p:nvPr>
            <p:ph idx="1" type="subTitle"/>
          </p:nvPr>
        </p:nvSpPr>
        <p:spPr>
          <a:xfrm>
            <a:off x="302725" y="816200"/>
            <a:ext cx="8366400" cy="4126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Train dataset: We have classified the dataset as category (0,1) as (Non Austistic , Austistic) respectively.</a:t>
            </a:r>
            <a:endParaRPr/>
          </a:p>
          <a:p>
            <a:pPr indent="0" lvl="0" marL="457200" rtl="0" algn="l">
              <a:lnSpc>
                <a:spcPct val="100000"/>
              </a:lnSpc>
              <a:spcBef>
                <a:spcPts val="0"/>
              </a:spcBef>
              <a:spcAft>
                <a:spcPts val="0"/>
              </a:spcAft>
              <a:buSzPts val="1600"/>
              <a:buNone/>
            </a:pPr>
            <a:r>
              <a:rPr lang="en"/>
              <a:t>		</a:t>
            </a:r>
            <a:r>
              <a:rPr lang="en" sz="1400"/>
              <a:t>filename			category</a:t>
            </a:r>
            <a:endParaRPr sz="1400"/>
          </a:p>
          <a:p>
            <a:pPr indent="0" lvl="0" marL="457200" rtl="0" algn="l">
              <a:lnSpc>
                <a:spcPct val="100000"/>
              </a:lnSpc>
              <a:spcBef>
                <a:spcPts val="0"/>
              </a:spcBef>
              <a:spcAft>
                <a:spcPts val="0"/>
              </a:spcAft>
              <a:buSzPts val="1400"/>
              <a:buNone/>
            </a:pPr>
            <a:r>
              <a:rPr lang="en" sz="1400"/>
              <a:t>0	Non_Autistic.135.jpg		0</a:t>
            </a:r>
            <a:endParaRPr sz="1400"/>
          </a:p>
          <a:p>
            <a:pPr indent="0" lvl="0" marL="457200" rtl="0" algn="l">
              <a:lnSpc>
                <a:spcPct val="100000"/>
              </a:lnSpc>
              <a:spcBef>
                <a:spcPts val="0"/>
              </a:spcBef>
              <a:spcAft>
                <a:spcPts val="0"/>
              </a:spcAft>
              <a:buSzPts val="1400"/>
              <a:buNone/>
            </a:pPr>
            <a:r>
              <a:rPr lang="en" sz="1400"/>
              <a:t>1	Non_Autistic.1211.jpg		0</a:t>
            </a:r>
            <a:endParaRPr sz="1400"/>
          </a:p>
          <a:p>
            <a:pPr indent="0" lvl="0" marL="457200" rtl="0" algn="l">
              <a:lnSpc>
                <a:spcPct val="100000"/>
              </a:lnSpc>
              <a:spcBef>
                <a:spcPts val="0"/>
              </a:spcBef>
              <a:spcAft>
                <a:spcPts val="0"/>
              </a:spcAft>
              <a:buSzPts val="1400"/>
              <a:buNone/>
            </a:pPr>
            <a:r>
              <a:rPr lang="en" sz="1400"/>
              <a:t>2	Non_Autistic.261.jpg		0</a:t>
            </a:r>
            <a:endParaRPr sz="1400"/>
          </a:p>
          <a:p>
            <a:pPr indent="0" lvl="0" marL="457200" rtl="0" algn="l">
              <a:lnSpc>
                <a:spcPct val="100000"/>
              </a:lnSpc>
              <a:spcBef>
                <a:spcPts val="0"/>
              </a:spcBef>
              <a:spcAft>
                <a:spcPts val="0"/>
              </a:spcAft>
              <a:buSzPts val="1400"/>
              <a:buNone/>
            </a:pPr>
            <a:r>
              <a:rPr lang="en" sz="1400"/>
              <a:t>3	Autistic.999.jpg			1</a:t>
            </a:r>
            <a:endParaRPr sz="1400"/>
          </a:p>
          <a:p>
            <a:pPr indent="0" lvl="0" marL="457200" rtl="0" algn="l">
              <a:lnSpc>
                <a:spcPct val="100000"/>
              </a:lnSpc>
              <a:spcBef>
                <a:spcPts val="0"/>
              </a:spcBef>
              <a:spcAft>
                <a:spcPts val="0"/>
              </a:spcAft>
              <a:buSzPts val="1400"/>
              <a:buNone/>
            </a:pPr>
            <a:r>
              <a:rPr lang="en" sz="1400"/>
              <a:t>4	Non_Autistic.1227.jpg		0</a:t>
            </a:r>
            <a:endParaRPr sz="1400"/>
          </a:p>
          <a:p>
            <a:pPr indent="0" lvl="0" marL="457200" rtl="0" algn="l">
              <a:lnSpc>
                <a:spcPct val="100000"/>
              </a:lnSpc>
              <a:spcBef>
                <a:spcPts val="0"/>
              </a:spcBef>
              <a:spcAft>
                <a:spcPts val="0"/>
              </a:spcAft>
              <a:buSzPts val="1400"/>
              <a:buNone/>
            </a:pPr>
            <a:r>
              <a:rPr lang="en" sz="1400"/>
              <a:t>2539 Autistic.303.jpg                       1</a:t>
            </a:r>
            <a:endParaRPr sz="1400"/>
          </a:p>
          <a:p>
            <a:pPr indent="0" lvl="0" marL="1828800" rtl="0" algn="l">
              <a:lnSpc>
                <a:spcPct val="100000"/>
              </a:lnSpc>
              <a:spcBef>
                <a:spcPts val="0"/>
              </a:spcBef>
              <a:spcAft>
                <a:spcPts val="0"/>
              </a:spcAft>
              <a:buSzPts val="1400"/>
              <a:buNone/>
            </a:pPr>
            <a:r>
              <a:rPr lang="en" sz="1400"/>
              <a:t>	</a:t>
            </a:r>
            <a:r>
              <a:rPr lang="en"/>
              <a:t>			</a:t>
            </a:r>
            <a:endParaRPr/>
          </a:p>
          <a:p>
            <a:pPr indent="-317500" lvl="0" marL="457200" rtl="0" algn="l">
              <a:lnSpc>
                <a:spcPct val="100000"/>
              </a:lnSpc>
              <a:spcBef>
                <a:spcPts val="0"/>
              </a:spcBef>
              <a:spcAft>
                <a:spcPts val="0"/>
              </a:spcAft>
              <a:buSzPts val="1400"/>
              <a:buChar char="●"/>
            </a:pPr>
            <a:r>
              <a:rPr lang="en"/>
              <a:t>Test dataset: Here we will load the test dataset </a:t>
            </a:r>
            <a:endParaRPr/>
          </a:p>
          <a:p>
            <a:pPr indent="0" lvl="0" marL="457200" rtl="0" algn="l">
              <a:lnSpc>
                <a:spcPct val="100000"/>
              </a:lnSpc>
              <a:spcBef>
                <a:spcPts val="0"/>
              </a:spcBef>
              <a:spcAft>
                <a:spcPts val="0"/>
              </a:spcAft>
              <a:buSzPts val="1600"/>
              <a:buNone/>
            </a:pPr>
            <a:r>
              <a:rPr lang="en"/>
              <a:t>which will consist of only filename.</a:t>
            </a:r>
            <a:endParaRPr/>
          </a:p>
          <a:p>
            <a:pPr indent="0" lvl="0" marL="457200" rtl="0" algn="l">
              <a:lnSpc>
                <a:spcPct val="100000"/>
              </a:lnSpc>
              <a:spcBef>
                <a:spcPts val="0"/>
              </a:spcBef>
              <a:spcAft>
                <a:spcPts val="0"/>
              </a:spcAft>
              <a:buSzPts val="1600"/>
              <a:buNone/>
            </a:pPr>
            <a:r>
              <a:rPr lang="en"/>
              <a:t> 		</a:t>
            </a:r>
            <a:r>
              <a:rPr lang="en" sz="1400"/>
              <a:t> Filename</a:t>
            </a:r>
            <a:endParaRPr sz="1400"/>
          </a:p>
          <a:p>
            <a:pPr indent="0" lvl="0" marL="457200" rtl="0" algn="l">
              <a:lnSpc>
                <a:spcPct val="100000"/>
              </a:lnSpc>
              <a:spcBef>
                <a:spcPts val="0"/>
              </a:spcBef>
              <a:spcAft>
                <a:spcPts val="0"/>
              </a:spcAft>
              <a:buSzPts val="1400"/>
              <a:buNone/>
            </a:pPr>
            <a:r>
              <a:rPr lang="en" sz="1400"/>
              <a:t>0	     Autistic.135.jpg</a:t>
            </a:r>
            <a:endParaRPr sz="1400"/>
          </a:p>
          <a:p>
            <a:pPr indent="0" lvl="0" marL="457200" rtl="0" algn="l">
              <a:lnSpc>
                <a:spcPct val="100000"/>
              </a:lnSpc>
              <a:spcBef>
                <a:spcPts val="0"/>
              </a:spcBef>
              <a:spcAft>
                <a:spcPts val="0"/>
              </a:spcAft>
              <a:buSzPts val="1400"/>
              <a:buNone/>
            </a:pPr>
            <a:r>
              <a:rPr lang="en" sz="1400"/>
              <a:t>1	     Autistic.27.jpg</a:t>
            </a:r>
            <a:endParaRPr sz="1400"/>
          </a:p>
          <a:p>
            <a:pPr indent="0" lvl="0" marL="457200" rtl="0" algn="l">
              <a:lnSpc>
                <a:spcPct val="100000"/>
              </a:lnSpc>
              <a:spcBef>
                <a:spcPts val="0"/>
              </a:spcBef>
              <a:spcAft>
                <a:spcPts val="0"/>
              </a:spcAft>
              <a:buSzPts val="1400"/>
              <a:buNone/>
            </a:pPr>
            <a:r>
              <a:rPr lang="en" sz="1400"/>
              <a:t>2 	     Autistic.14.jpg</a:t>
            </a:r>
            <a:endParaRPr sz="1400"/>
          </a:p>
          <a:p>
            <a:pPr indent="0" lvl="0" marL="457200" rtl="0" algn="l">
              <a:lnSpc>
                <a:spcPct val="100000"/>
              </a:lnSpc>
              <a:spcBef>
                <a:spcPts val="0"/>
              </a:spcBef>
              <a:spcAft>
                <a:spcPts val="0"/>
              </a:spcAft>
              <a:buSzPts val="1400"/>
              <a:buNone/>
            </a:pPr>
            <a:r>
              <a:rPr lang="en" sz="1400"/>
              <a:t>3  	     Autistic.88.jpg</a:t>
            </a:r>
            <a:endParaRPr sz="1400"/>
          </a:p>
          <a:p>
            <a:pPr indent="0" lvl="0" marL="457200" rtl="0" algn="l">
              <a:lnSpc>
                <a:spcPct val="100000"/>
              </a:lnSpc>
              <a:spcBef>
                <a:spcPts val="0"/>
              </a:spcBef>
              <a:spcAft>
                <a:spcPts val="0"/>
              </a:spcAft>
              <a:buSzPts val="1400"/>
              <a:buNone/>
            </a:pPr>
            <a:r>
              <a:rPr lang="en" sz="1400"/>
              <a:t>4             Autistic.17.jpg</a:t>
            </a:r>
            <a:endParaRPr sz="1400"/>
          </a:p>
          <a:p>
            <a:pPr indent="0" lvl="0" marL="0" rtl="0" algn="ctr">
              <a:lnSpc>
                <a:spcPct val="100000"/>
              </a:lnSpc>
              <a:spcBef>
                <a:spcPts val="0"/>
              </a:spcBef>
              <a:spcAft>
                <a:spcPts val="0"/>
              </a:spcAft>
              <a:buSzPts val="1600"/>
              <a:buNone/>
            </a:pPr>
            <a:r>
              <a:t/>
            </a:r>
            <a:endParaRPr/>
          </a:p>
          <a:p>
            <a:pPr indent="0" lvl="0" marL="0" rtl="0" algn="ctr">
              <a:lnSpc>
                <a:spcPct val="100000"/>
              </a:lnSpc>
              <a:spcBef>
                <a:spcPts val="0"/>
              </a:spcBef>
              <a:spcAft>
                <a:spcPts val="0"/>
              </a:spcAft>
              <a:buSzPts val="1600"/>
              <a:buNone/>
            </a:pPr>
            <a:r>
              <a:t/>
            </a:r>
            <a:endParaRPr/>
          </a:p>
        </p:txBody>
      </p:sp>
      <p:pic>
        <p:nvPicPr>
          <p:cNvPr id="973" name="Google Shape;973;p26"/>
          <p:cNvPicPr preferRelativeResize="0"/>
          <p:nvPr/>
        </p:nvPicPr>
        <p:blipFill rotWithShape="1">
          <a:blip r:embed="rId3">
            <a:alphaModFix/>
          </a:blip>
          <a:srcRect b="0" l="0" r="0" t="0"/>
          <a:stretch/>
        </p:blipFill>
        <p:spPr>
          <a:xfrm>
            <a:off x="5507975" y="1903450"/>
            <a:ext cx="3267075" cy="2105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27"/>
          <p:cNvSpPr txBox="1"/>
          <p:nvPr>
            <p:ph idx="1" type="subTitle"/>
          </p:nvPr>
        </p:nvSpPr>
        <p:spPr>
          <a:xfrm>
            <a:off x="899550" y="1068300"/>
            <a:ext cx="6988500" cy="4070100"/>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SzPts val="1400"/>
              <a:buChar char="●"/>
            </a:pPr>
            <a:r>
              <a:rPr lang="en" sz="1400"/>
              <a:t>Sample Image: Now, we will load the sample image as given below:</a:t>
            </a:r>
            <a:endParaRPr sz="1400"/>
          </a:p>
          <a:p>
            <a:pPr indent="0" lvl="0" marL="0" rtl="0" algn="ctr">
              <a:lnSpc>
                <a:spcPct val="100000"/>
              </a:lnSpc>
              <a:spcBef>
                <a:spcPts val="0"/>
              </a:spcBef>
              <a:spcAft>
                <a:spcPts val="0"/>
              </a:spcAft>
              <a:buSzPts val="1400"/>
              <a:buNone/>
            </a:pPr>
            <a:r>
              <a:t/>
            </a:r>
            <a:endParaRPr sz="1400"/>
          </a:p>
          <a:p>
            <a:pPr indent="0" lvl="0" marL="0" rtl="0" algn="ctr">
              <a:lnSpc>
                <a:spcPct val="100000"/>
              </a:lnSpc>
              <a:spcBef>
                <a:spcPts val="0"/>
              </a:spcBef>
              <a:spcAft>
                <a:spcPts val="0"/>
              </a:spcAft>
              <a:buSzPts val="1400"/>
              <a:buNone/>
            </a:pPr>
            <a:r>
              <a:t/>
            </a:r>
            <a:endParaRPr sz="1400"/>
          </a:p>
          <a:p>
            <a:pPr indent="0" lvl="0" marL="0" rtl="0" algn="ctr">
              <a:lnSpc>
                <a:spcPct val="100000"/>
              </a:lnSpc>
              <a:spcBef>
                <a:spcPts val="0"/>
              </a:spcBef>
              <a:spcAft>
                <a:spcPts val="0"/>
              </a:spcAft>
              <a:buSzPts val="1400"/>
              <a:buNone/>
            </a:pPr>
            <a:r>
              <a:t/>
            </a:r>
            <a:endParaRPr sz="1400"/>
          </a:p>
          <a:p>
            <a:pPr indent="0" lvl="0" marL="0" rtl="0" algn="ctr">
              <a:lnSpc>
                <a:spcPct val="100000"/>
              </a:lnSpc>
              <a:spcBef>
                <a:spcPts val="0"/>
              </a:spcBef>
              <a:spcAft>
                <a:spcPts val="0"/>
              </a:spcAft>
              <a:buSzPts val="1400"/>
              <a:buNone/>
            </a:pPr>
            <a:r>
              <a:t/>
            </a:r>
            <a:endParaRPr sz="1400"/>
          </a:p>
          <a:p>
            <a:pPr indent="457200" lvl="0" marL="914400" rtl="0" algn="l">
              <a:lnSpc>
                <a:spcPct val="100000"/>
              </a:lnSpc>
              <a:spcBef>
                <a:spcPts val="0"/>
              </a:spcBef>
              <a:spcAft>
                <a:spcPts val="0"/>
              </a:spcAft>
              <a:buSzPts val="1400"/>
              <a:buNone/>
            </a:pPr>
            <a:r>
              <a:rPr lang="en" sz="1400"/>
              <a:t>( image2.jpg) </a:t>
            </a:r>
            <a:endParaRPr sz="1400"/>
          </a:p>
          <a:p>
            <a:pPr indent="0" lvl="0" marL="0" rtl="0" algn="ctr">
              <a:lnSpc>
                <a:spcPct val="100000"/>
              </a:lnSpc>
              <a:spcBef>
                <a:spcPts val="0"/>
              </a:spcBef>
              <a:spcAft>
                <a:spcPts val="0"/>
              </a:spcAft>
              <a:buSzPts val="1400"/>
              <a:buNone/>
            </a:pPr>
            <a:r>
              <a:t/>
            </a:r>
            <a:endParaRPr sz="1400"/>
          </a:p>
          <a:p>
            <a:pPr indent="0" lvl="0" marL="0" rtl="0" algn="ctr">
              <a:lnSpc>
                <a:spcPct val="100000"/>
              </a:lnSpc>
              <a:spcBef>
                <a:spcPts val="0"/>
              </a:spcBef>
              <a:spcAft>
                <a:spcPts val="0"/>
              </a:spcAft>
              <a:buSzPts val="1400"/>
              <a:buNone/>
            </a:pPr>
            <a:r>
              <a:t/>
            </a:r>
            <a:endParaRPr sz="1400"/>
          </a:p>
          <a:p>
            <a:pPr indent="0" lvl="0" marL="0" rtl="0" algn="ctr">
              <a:lnSpc>
                <a:spcPct val="100000"/>
              </a:lnSpc>
              <a:spcBef>
                <a:spcPts val="0"/>
              </a:spcBef>
              <a:spcAft>
                <a:spcPts val="0"/>
              </a:spcAft>
              <a:buSzPts val="1400"/>
              <a:buNone/>
            </a:pPr>
            <a:r>
              <a:t/>
            </a:r>
            <a:endParaRPr sz="1400"/>
          </a:p>
          <a:p>
            <a:pPr indent="0" lvl="0" marL="0" rtl="0" algn="ctr">
              <a:lnSpc>
                <a:spcPct val="100000"/>
              </a:lnSpc>
              <a:spcBef>
                <a:spcPts val="0"/>
              </a:spcBef>
              <a:spcAft>
                <a:spcPts val="0"/>
              </a:spcAft>
              <a:buSzPts val="1400"/>
              <a:buNone/>
            </a:pPr>
            <a:r>
              <a:t/>
            </a:r>
            <a:endParaRPr sz="1400"/>
          </a:p>
          <a:p>
            <a:pPr indent="0" lvl="0" marL="0" rtl="0" algn="ctr">
              <a:lnSpc>
                <a:spcPct val="100000"/>
              </a:lnSpc>
              <a:spcBef>
                <a:spcPts val="0"/>
              </a:spcBef>
              <a:spcAft>
                <a:spcPts val="0"/>
              </a:spcAft>
              <a:buSzPts val="1400"/>
              <a:buNone/>
            </a:pPr>
            <a:r>
              <a:t/>
            </a:r>
            <a:endParaRPr sz="1400"/>
          </a:p>
          <a:p>
            <a:pPr indent="-317500" lvl="0" marL="457200" rtl="0" algn="ctr">
              <a:lnSpc>
                <a:spcPct val="100000"/>
              </a:lnSpc>
              <a:spcBef>
                <a:spcPts val="0"/>
              </a:spcBef>
              <a:spcAft>
                <a:spcPts val="0"/>
              </a:spcAft>
              <a:buSzPts val="1400"/>
              <a:buChar char="●"/>
            </a:pPr>
            <a:r>
              <a:rPr lang="en" sz="1400"/>
              <a:t>Model was prepared with hyperparameters as epochs = 20 and batch_size =12. </a:t>
            </a:r>
            <a:endParaRPr sz="1400"/>
          </a:p>
          <a:p>
            <a:pPr indent="0" lvl="0" marL="0" rtl="0" algn="ctr">
              <a:lnSpc>
                <a:spcPct val="100000"/>
              </a:lnSpc>
              <a:spcBef>
                <a:spcPts val="0"/>
              </a:spcBef>
              <a:spcAft>
                <a:spcPts val="0"/>
              </a:spcAft>
              <a:buSzPts val="1400"/>
              <a:buNone/>
            </a:pPr>
            <a:r>
              <a:rPr lang="en" sz="1400"/>
              <a:t>Model was compiled with :</a:t>
            </a:r>
            <a:endParaRPr sz="1400"/>
          </a:p>
          <a:p>
            <a:pPr indent="0" lvl="0" marL="0" rtl="0" algn="ctr">
              <a:lnSpc>
                <a:spcPct val="100000"/>
              </a:lnSpc>
              <a:spcBef>
                <a:spcPts val="0"/>
              </a:spcBef>
              <a:spcAft>
                <a:spcPts val="0"/>
              </a:spcAft>
              <a:buSzPts val="1400"/>
              <a:buNone/>
            </a:pPr>
            <a:r>
              <a:rPr lang="en" sz="1400">
                <a:solidFill>
                  <a:srgbClr val="0000FF"/>
                </a:solidFill>
              </a:rPr>
              <a:t>m</a:t>
            </a:r>
            <a:r>
              <a:rPr lang="en" sz="1300">
                <a:solidFill>
                  <a:srgbClr val="0000FF"/>
                </a:solidFill>
                <a:latin typeface="Comfortaa"/>
                <a:ea typeface="Comfortaa"/>
                <a:cs typeface="Comfortaa"/>
                <a:sym typeface="Comfortaa"/>
              </a:rPr>
              <a:t>odel.compile(loss='binary_crossentropy',</a:t>
            </a:r>
            <a:endParaRPr sz="1300">
              <a:solidFill>
                <a:srgbClr val="0000FF"/>
              </a:solidFill>
              <a:latin typeface="Comfortaa"/>
              <a:ea typeface="Comfortaa"/>
              <a:cs typeface="Comfortaa"/>
              <a:sym typeface="Comfortaa"/>
            </a:endParaRPr>
          </a:p>
          <a:p>
            <a:pPr indent="0" lvl="0" marL="0" rtl="0" algn="ctr">
              <a:lnSpc>
                <a:spcPct val="100000"/>
              </a:lnSpc>
              <a:spcBef>
                <a:spcPts val="0"/>
              </a:spcBef>
              <a:spcAft>
                <a:spcPts val="0"/>
              </a:spcAft>
              <a:buSzPts val="1300"/>
              <a:buNone/>
            </a:pPr>
            <a:r>
              <a:rPr lang="en" sz="1300">
                <a:solidFill>
                  <a:srgbClr val="0000FF"/>
                </a:solidFill>
                <a:latin typeface="Comfortaa"/>
                <a:ea typeface="Comfortaa"/>
                <a:cs typeface="Comfortaa"/>
                <a:sym typeface="Comfortaa"/>
              </a:rPr>
              <a:t>             optimizer=optimizers.SGD(lr=1e-3, momentum=0.9),</a:t>
            </a:r>
            <a:endParaRPr sz="1300">
              <a:solidFill>
                <a:srgbClr val="0000FF"/>
              </a:solidFill>
              <a:latin typeface="Comfortaa"/>
              <a:ea typeface="Comfortaa"/>
              <a:cs typeface="Comfortaa"/>
              <a:sym typeface="Comfortaa"/>
            </a:endParaRPr>
          </a:p>
          <a:p>
            <a:pPr indent="0" lvl="0" marL="0" rtl="0" algn="ctr">
              <a:lnSpc>
                <a:spcPct val="100000"/>
              </a:lnSpc>
              <a:spcBef>
                <a:spcPts val="0"/>
              </a:spcBef>
              <a:spcAft>
                <a:spcPts val="0"/>
              </a:spcAft>
              <a:buSzPts val="1300"/>
              <a:buNone/>
            </a:pPr>
            <a:r>
              <a:rPr lang="en" sz="1300">
                <a:solidFill>
                  <a:srgbClr val="0000FF"/>
                </a:solidFill>
                <a:latin typeface="Comfortaa"/>
                <a:ea typeface="Comfortaa"/>
                <a:cs typeface="Comfortaa"/>
                <a:sym typeface="Comfortaa"/>
              </a:rPr>
              <a:t>             metrics=['accuracy'])</a:t>
            </a:r>
            <a:endParaRPr sz="1300">
              <a:solidFill>
                <a:srgbClr val="0000FF"/>
              </a:solidFill>
              <a:latin typeface="Comfortaa"/>
              <a:ea typeface="Comfortaa"/>
              <a:cs typeface="Comfortaa"/>
              <a:sym typeface="Comfortaa"/>
            </a:endParaRPr>
          </a:p>
          <a:p>
            <a:pPr indent="0" lvl="0" marL="0" rtl="0" algn="ctr">
              <a:lnSpc>
                <a:spcPct val="100000"/>
              </a:lnSpc>
              <a:spcBef>
                <a:spcPts val="0"/>
              </a:spcBef>
              <a:spcAft>
                <a:spcPts val="0"/>
              </a:spcAft>
              <a:buSzPts val="1300"/>
              <a:buNone/>
            </a:pPr>
            <a:r>
              <a:rPr lang="en" sz="1300">
                <a:solidFill>
                  <a:srgbClr val="0000FF"/>
                </a:solidFill>
                <a:latin typeface="Comfortaa"/>
                <a:ea typeface="Comfortaa"/>
                <a:cs typeface="Comfortaa"/>
                <a:sym typeface="Comfortaa"/>
              </a:rPr>
              <a:t>Now Model is prepared with output. </a:t>
            </a:r>
            <a:endParaRPr sz="1300">
              <a:solidFill>
                <a:srgbClr val="0000FF"/>
              </a:solidFill>
              <a:latin typeface="Comfortaa"/>
              <a:ea typeface="Comfortaa"/>
              <a:cs typeface="Comfortaa"/>
              <a:sym typeface="Comfortaa"/>
            </a:endParaRPr>
          </a:p>
          <a:p>
            <a:pPr indent="0" lvl="0" marL="0" rtl="0" algn="ctr">
              <a:lnSpc>
                <a:spcPct val="100000"/>
              </a:lnSpc>
              <a:spcBef>
                <a:spcPts val="0"/>
              </a:spcBef>
              <a:spcAft>
                <a:spcPts val="0"/>
              </a:spcAft>
              <a:buSzPts val="1600"/>
              <a:buNone/>
            </a:pPr>
            <a:r>
              <a:t/>
            </a:r>
            <a:endParaRPr/>
          </a:p>
          <a:p>
            <a:pPr indent="0" lvl="0" marL="0" rtl="0" algn="ctr">
              <a:lnSpc>
                <a:spcPct val="100000"/>
              </a:lnSpc>
              <a:spcBef>
                <a:spcPts val="0"/>
              </a:spcBef>
              <a:spcAft>
                <a:spcPts val="0"/>
              </a:spcAft>
              <a:buSzPts val="1600"/>
              <a:buNone/>
            </a:pPr>
            <a:r>
              <a:t/>
            </a:r>
            <a:endParaRPr/>
          </a:p>
        </p:txBody>
      </p:sp>
      <p:pic>
        <p:nvPicPr>
          <p:cNvPr id="979" name="Google Shape;979;p27"/>
          <p:cNvPicPr preferRelativeResize="0"/>
          <p:nvPr/>
        </p:nvPicPr>
        <p:blipFill rotWithShape="1">
          <a:blip r:embed="rId3">
            <a:alphaModFix/>
          </a:blip>
          <a:srcRect b="0" l="0" r="0" t="0"/>
          <a:stretch/>
        </p:blipFill>
        <p:spPr>
          <a:xfrm>
            <a:off x="3820125" y="1338287"/>
            <a:ext cx="1676400" cy="2028825"/>
          </a:xfrm>
          <a:prstGeom prst="rect">
            <a:avLst/>
          </a:prstGeom>
          <a:noFill/>
          <a:ln>
            <a:noFill/>
          </a:ln>
        </p:spPr>
      </p:pic>
      <p:sp>
        <p:nvSpPr>
          <p:cNvPr id="980" name="Google Shape;980;p27"/>
          <p:cNvSpPr txBox="1"/>
          <p:nvPr>
            <p:ph type="title"/>
          </p:nvPr>
        </p:nvSpPr>
        <p:spPr>
          <a:xfrm>
            <a:off x="1301025" y="162475"/>
            <a:ext cx="6988500" cy="685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sz="4400">
                <a:latin typeface="Playfair Display"/>
                <a:ea typeface="Playfair Display"/>
                <a:cs typeface="Playfair Display"/>
                <a:sym typeface="Playfair Display"/>
              </a:rPr>
              <a:t>Implementation (Contd)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28"/>
          <p:cNvSpPr txBox="1"/>
          <p:nvPr>
            <p:ph idx="1" type="subTitle"/>
          </p:nvPr>
        </p:nvSpPr>
        <p:spPr>
          <a:xfrm>
            <a:off x="1452950" y="1337300"/>
            <a:ext cx="6445800" cy="804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Next data was trained and preprocessed with using parameters as : </a:t>
            </a:r>
            <a:endParaRPr sz="1400"/>
          </a:p>
          <a:p>
            <a:pPr indent="0" lvl="0" marL="914400" rtl="0" algn="l">
              <a:lnSpc>
                <a:spcPct val="100000"/>
              </a:lnSpc>
              <a:spcBef>
                <a:spcPts val="0"/>
              </a:spcBef>
              <a:spcAft>
                <a:spcPts val="0"/>
              </a:spcAft>
              <a:buSzPts val="1400"/>
              <a:buNone/>
            </a:pPr>
            <a:r>
              <a:rPr lang="en" sz="1400"/>
              <a:t>   rotation_range=15,</a:t>
            </a:r>
            <a:endParaRPr sz="1400"/>
          </a:p>
          <a:p>
            <a:pPr indent="0" lvl="0" marL="914400" rtl="0" algn="l">
              <a:lnSpc>
                <a:spcPct val="100000"/>
              </a:lnSpc>
              <a:spcBef>
                <a:spcPts val="0"/>
              </a:spcBef>
              <a:spcAft>
                <a:spcPts val="0"/>
              </a:spcAft>
              <a:buSzPts val="1400"/>
              <a:buNone/>
            </a:pPr>
            <a:r>
              <a:rPr lang="en" sz="1400"/>
              <a:t>   rescale=1./255,</a:t>
            </a:r>
            <a:endParaRPr sz="1400"/>
          </a:p>
          <a:p>
            <a:pPr indent="0" lvl="0" marL="914400" rtl="0" algn="l">
              <a:lnSpc>
                <a:spcPct val="100000"/>
              </a:lnSpc>
              <a:spcBef>
                <a:spcPts val="0"/>
              </a:spcBef>
              <a:spcAft>
                <a:spcPts val="0"/>
              </a:spcAft>
              <a:buSzPts val="1400"/>
              <a:buNone/>
            </a:pPr>
            <a:r>
              <a:rPr lang="en" sz="1400"/>
              <a:t>   shear_range=0.2,</a:t>
            </a:r>
            <a:endParaRPr sz="1400"/>
          </a:p>
          <a:p>
            <a:pPr indent="0" lvl="0" marL="914400" rtl="0" algn="l">
              <a:lnSpc>
                <a:spcPct val="100000"/>
              </a:lnSpc>
              <a:spcBef>
                <a:spcPts val="0"/>
              </a:spcBef>
              <a:spcAft>
                <a:spcPts val="0"/>
              </a:spcAft>
              <a:buSzPts val="1400"/>
              <a:buNone/>
            </a:pPr>
            <a:r>
              <a:rPr lang="en" sz="1400"/>
              <a:t>   zoom_range=0.2,</a:t>
            </a:r>
            <a:endParaRPr sz="1400"/>
          </a:p>
          <a:p>
            <a:pPr indent="0" lvl="0" marL="914400" rtl="0" algn="l">
              <a:lnSpc>
                <a:spcPct val="100000"/>
              </a:lnSpc>
              <a:spcBef>
                <a:spcPts val="0"/>
              </a:spcBef>
              <a:spcAft>
                <a:spcPts val="0"/>
              </a:spcAft>
              <a:buSzPts val="1400"/>
              <a:buNone/>
            </a:pPr>
            <a:r>
              <a:rPr lang="en" sz="1400"/>
              <a:t>   horizontal_flip=True,</a:t>
            </a:r>
            <a:endParaRPr sz="1400"/>
          </a:p>
          <a:p>
            <a:pPr indent="0" lvl="0" marL="914400" rtl="0" algn="l">
              <a:lnSpc>
                <a:spcPct val="100000"/>
              </a:lnSpc>
              <a:spcBef>
                <a:spcPts val="0"/>
              </a:spcBef>
              <a:spcAft>
                <a:spcPts val="0"/>
              </a:spcAft>
              <a:buSzPts val="1400"/>
              <a:buNone/>
            </a:pPr>
            <a:r>
              <a:rPr lang="en" sz="1400"/>
              <a:t>   fill_mode='nearest',</a:t>
            </a:r>
            <a:endParaRPr sz="1400"/>
          </a:p>
          <a:p>
            <a:pPr indent="0" lvl="0" marL="914400" rtl="0" algn="l">
              <a:lnSpc>
                <a:spcPct val="100000"/>
              </a:lnSpc>
              <a:spcBef>
                <a:spcPts val="0"/>
              </a:spcBef>
              <a:spcAft>
                <a:spcPts val="0"/>
              </a:spcAft>
              <a:buSzPts val="1400"/>
              <a:buNone/>
            </a:pPr>
            <a:r>
              <a:rPr lang="en" sz="1400"/>
              <a:t>   width_shift_range=0.1,</a:t>
            </a:r>
            <a:endParaRPr sz="1400"/>
          </a:p>
          <a:p>
            <a:pPr indent="0" lvl="0" marL="914400" rtl="0" algn="l">
              <a:lnSpc>
                <a:spcPct val="100000"/>
              </a:lnSpc>
              <a:spcBef>
                <a:spcPts val="0"/>
              </a:spcBef>
              <a:spcAft>
                <a:spcPts val="0"/>
              </a:spcAft>
              <a:buSzPts val="1400"/>
              <a:buNone/>
            </a:pPr>
            <a:r>
              <a:rPr lang="en" sz="1400"/>
              <a:t>   height_shift_range=0.1</a:t>
            </a:r>
            <a:endParaRPr sz="1400"/>
          </a:p>
          <a:p>
            <a:pPr indent="-317500" lvl="0" marL="457200" rtl="0" algn="l">
              <a:lnSpc>
                <a:spcPct val="100000"/>
              </a:lnSpc>
              <a:spcBef>
                <a:spcPts val="0"/>
              </a:spcBef>
              <a:spcAft>
                <a:spcPts val="0"/>
              </a:spcAft>
              <a:buSzPts val="1400"/>
              <a:buChar char="●"/>
            </a:pPr>
            <a:r>
              <a:rPr lang="en" sz="1400"/>
              <a:t>Now data will validated and stored in “validation_datagen”</a:t>
            </a:r>
            <a:endParaRPr sz="1400"/>
          </a:p>
          <a:p>
            <a:pPr indent="-317500" lvl="0" marL="457200" rtl="0" algn="l">
              <a:lnSpc>
                <a:spcPct val="100000"/>
              </a:lnSpc>
              <a:spcBef>
                <a:spcPts val="0"/>
              </a:spcBef>
              <a:spcAft>
                <a:spcPts val="0"/>
              </a:spcAft>
              <a:buSzPts val="1400"/>
              <a:buChar char="●"/>
            </a:pPr>
            <a:r>
              <a:rPr lang="en" sz="1400"/>
              <a:t>Model fitting was carried out , and for each epoch accuracy and loss was calculated.</a:t>
            </a:r>
            <a:endParaRPr sz="1400"/>
          </a:p>
          <a:p>
            <a:pPr indent="-317500" lvl="0" marL="457200" rtl="0" algn="l">
              <a:lnSpc>
                <a:spcPct val="100000"/>
              </a:lnSpc>
              <a:spcBef>
                <a:spcPts val="0"/>
              </a:spcBef>
              <a:spcAft>
                <a:spcPts val="0"/>
              </a:spcAft>
              <a:buSzPts val="1400"/>
              <a:buChar char="●"/>
            </a:pPr>
            <a:r>
              <a:rPr lang="en" sz="1400"/>
              <a:t>Loss and accuracy for model will be : accuracy = 0.865079  ;  loss = 0.331409 </a:t>
            </a:r>
            <a:endParaRPr sz="1400"/>
          </a:p>
          <a:p>
            <a:pPr indent="0" lvl="0" marL="457200" rtl="0" algn="l">
              <a:lnSpc>
                <a:spcPct val="100000"/>
              </a:lnSpc>
              <a:spcBef>
                <a:spcPts val="0"/>
              </a:spcBef>
              <a:spcAft>
                <a:spcPts val="0"/>
              </a:spcAft>
              <a:buSzPts val="1400"/>
              <a:buNone/>
            </a:pPr>
            <a:r>
              <a:t/>
            </a:r>
            <a:endParaRPr sz="1400"/>
          </a:p>
          <a:p>
            <a:pPr indent="0" lvl="0" marL="0" rtl="0" algn="ctr">
              <a:lnSpc>
                <a:spcPct val="100000"/>
              </a:lnSpc>
              <a:spcBef>
                <a:spcPts val="0"/>
              </a:spcBef>
              <a:spcAft>
                <a:spcPts val="0"/>
              </a:spcAft>
              <a:buSzPts val="1400"/>
              <a:buNone/>
            </a:pPr>
            <a:r>
              <a:t/>
            </a:r>
            <a:endParaRPr sz="1400"/>
          </a:p>
        </p:txBody>
      </p:sp>
      <p:sp>
        <p:nvSpPr>
          <p:cNvPr id="986" name="Google Shape;986;p28"/>
          <p:cNvSpPr txBox="1"/>
          <p:nvPr>
            <p:ph type="title"/>
          </p:nvPr>
        </p:nvSpPr>
        <p:spPr>
          <a:xfrm>
            <a:off x="1077750" y="488025"/>
            <a:ext cx="6988500" cy="68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600"/>
              <a:buNone/>
            </a:pPr>
            <a:r>
              <a:rPr lang="en" sz="4400">
                <a:latin typeface="Playfair Display"/>
                <a:ea typeface="Playfair Display"/>
                <a:cs typeface="Playfair Display"/>
                <a:sym typeface="Playfair Display"/>
              </a:rPr>
              <a:t>Implementation (Contd)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29"/>
          <p:cNvSpPr txBox="1"/>
          <p:nvPr>
            <p:ph idx="1" type="subTitle"/>
          </p:nvPr>
        </p:nvSpPr>
        <p:spPr>
          <a:xfrm>
            <a:off x="1077750" y="1255563"/>
            <a:ext cx="6445800" cy="80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00"/>
          </a:p>
          <a:p>
            <a:pPr indent="-317500" lvl="0" marL="914400" rtl="0" algn="l">
              <a:lnSpc>
                <a:spcPct val="100000"/>
              </a:lnSpc>
              <a:spcBef>
                <a:spcPts val="0"/>
              </a:spcBef>
              <a:spcAft>
                <a:spcPts val="0"/>
              </a:spcAft>
              <a:buSzPts val="1400"/>
              <a:buChar char="●"/>
            </a:pPr>
            <a:r>
              <a:rPr lang="en" sz="1400">
                <a:solidFill>
                  <a:schemeClr val="dk1"/>
                </a:solidFill>
              </a:rPr>
              <a:t>Next prediction was made with a threshold as 0.5 .</a:t>
            </a:r>
            <a:endParaRPr sz="1400"/>
          </a:p>
          <a:p>
            <a:pPr indent="-317500" lvl="0" marL="914400" rtl="0" algn="l">
              <a:lnSpc>
                <a:spcPct val="100000"/>
              </a:lnSpc>
              <a:spcBef>
                <a:spcPts val="0"/>
              </a:spcBef>
              <a:spcAft>
                <a:spcPts val="0"/>
              </a:spcAft>
              <a:buSzPts val="1400"/>
              <a:buChar char="●"/>
            </a:pPr>
            <a:r>
              <a:rPr lang="en" sz="1400"/>
              <a:t>Our predictions will next go to submission_13010030.csv, which will be as  follows:</a:t>
            </a:r>
            <a:endParaRPr sz="1400"/>
          </a:p>
          <a:p>
            <a:pPr indent="0" lvl="0" marL="457200" rtl="0" algn="l">
              <a:lnSpc>
                <a:spcPct val="100000"/>
              </a:lnSpc>
              <a:spcBef>
                <a:spcPts val="0"/>
              </a:spcBef>
              <a:spcAft>
                <a:spcPts val="0"/>
              </a:spcAft>
              <a:buSzPts val="1400"/>
              <a:buNone/>
            </a:pPr>
            <a:r>
              <a:t/>
            </a:r>
            <a:endParaRPr sz="1400"/>
          </a:p>
          <a:p>
            <a:pPr indent="0" lvl="0" marL="457200" rtl="0" algn="l">
              <a:lnSpc>
                <a:spcPct val="100000"/>
              </a:lnSpc>
              <a:spcBef>
                <a:spcPts val="0"/>
              </a:spcBef>
              <a:spcAft>
                <a:spcPts val="0"/>
              </a:spcAft>
              <a:buSzPts val="1400"/>
              <a:buNone/>
            </a:pPr>
            <a:r>
              <a:t/>
            </a:r>
            <a:endParaRPr sz="1400"/>
          </a:p>
          <a:p>
            <a:pPr indent="0" lvl="0" marL="0" rtl="0" algn="ctr">
              <a:lnSpc>
                <a:spcPct val="100000"/>
              </a:lnSpc>
              <a:spcBef>
                <a:spcPts val="0"/>
              </a:spcBef>
              <a:spcAft>
                <a:spcPts val="0"/>
              </a:spcAft>
              <a:buSzPts val="1400"/>
              <a:buNone/>
            </a:pPr>
            <a:r>
              <a:t/>
            </a:r>
            <a:endParaRPr sz="1400"/>
          </a:p>
        </p:txBody>
      </p:sp>
      <p:sp>
        <p:nvSpPr>
          <p:cNvPr id="992" name="Google Shape;992;p29"/>
          <p:cNvSpPr txBox="1"/>
          <p:nvPr>
            <p:ph type="title"/>
          </p:nvPr>
        </p:nvSpPr>
        <p:spPr>
          <a:xfrm>
            <a:off x="1077750" y="488025"/>
            <a:ext cx="6988500" cy="68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600"/>
              <a:buNone/>
            </a:pPr>
            <a:r>
              <a:rPr lang="en" sz="4400">
                <a:latin typeface="Playfair Display"/>
                <a:ea typeface="Playfair Display"/>
                <a:cs typeface="Playfair Display"/>
                <a:sym typeface="Playfair Display"/>
              </a:rPr>
              <a:t>Implementation (Contd)</a:t>
            </a:r>
            <a:endParaRPr/>
          </a:p>
        </p:txBody>
      </p:sp>
      <p:graphicFrame>
        <p:nvGraphicFramePr>
          <p:cNvPr id="993" name="Google Shape;993;p29"/>
          <p:cNvGraphicFramePr/>
          <p:nvPr/>
        </p:nvGraphicFramePr>
        <p:xfrm>
          <a:off x="3948838" y="2060175"/>
          <a:ext cx="3000000" cy="3000000"/>
        </p:xfrm>
        <a:graphic>
          <a:graphicData uri="http://schemas.openxmlformats.org/drawingml/2006/table">
            <a:tbl>
              <a:tblPr>
                <a:solidFill>
                  <a:srgbClr val="FFFFFF"/>
                </a:solidFill>
                <a:tableStyleId>{D640D67F-E96A-4E8B-88F7-D3DA6391BE92}</a:tableStyleId>
              </a:tblPr>
              <a:tblGrid>
                <a:gridCol w="2428875"/>
                <a:gridCol w="1790700"/>
              </a:tblGrid>
              <a:tr h="285750">
                <a:tc>
                  <a:txBody>
                    <a:bodyPr/>
                    <a:lstStyle/>
                    <a:p>
                      <a:pPr indent="0" lvl="0" marL="0" marR="0" rtl="0" algn="ctr">
                        <a:lnSpc>
                          <a:spcPct val="180000"/>
                        </a:lnSpc>
                        <a:spcBef>
                          <a:spcPts val="0"/>
                        </a:spcBef>
                        <a:spcAft>
                          <a:spcPts val="0"/>
                        </a:spcAft>
                        <a:buClr>
                          <a:srgbClr val="000000"/>
                        </a:buClr>
                        <a:buSzPts val="1000"/>
                        <a:buFont typeface="Arial"/>
                        <a:buNone/>
                      </a:pPr>
                      <a:r>
                        <a:rPr b="1" lang="en" sz="1000" u="none" cap="none" strike="noStrike">
                          <a:solidFill>
                            <a:srgbClr val="212121"/>
                          </a:solidFill>
                          <a:highlight>
                            <a:srgbClr val="FFFFFF"/>
                          </a:highlight>
                        </a:rPr>
                        <a:t>id</a:t>
                      </a:r>
                      <a:endParaRPr b="1" sz="1000" u="none" cap="none" strike="noStrike">
                        <a:solidFill>
                          <a:srgbClr val="212121"/>
                        </a:solidFill>
                        <a:highlight>
                          <a:srgbClr val="FFFFFF"/>
                        </a:highlight>
                      </a:endParaRPr>
                    </a:p>
                  </a:txBody>
                  <a:tcPr marT="28575" marB="28575" marR="47625" marL="47625">
                    <a:lnL cap="flat" cmpd="sng" w="10500">
                      <a:solidFill>
                        <a:srgbClr val="EEEEEE"/>
                      </a:solidFill>
                      <a:prstDash val="solid"/>
                      <a:round/>
                      <a:headEnd len="sm" w="sm" type="none"/>
                      <a:tailEnd len="sm" w="sm" type="none"/>
                    </a:lnL>
                    <a:lnR cap="flat" cmpd="sng" w="10500">
                      <a:solidFill>
                        <a:srgbClr val="EEEEEE"/>
                      </a:solidFill>
                      <a:prstDash val="solid"/>
                      <a:round/>
                      <a:headEnd len="sm" w="sm" type="none"/>
                      <a:tailEnd len="sm" w="sm" type="none"/>
                    </a:lnR>
                    <a:lnT cap="flat" cmpd="sng" w="10500">
                      <a:solidFill>
                        <a:srgbClr val="EEEEEE"/>
                      </a:solidFill>
                      <a:prstDash val="solid"/>
                      <a:round/>
                      <a:headEnd len="sm" w="sm" type="none"/>
                      <a:tailEnd len="sm" w="sm" type="none"/>
                    </a:lnT>
                    <a:lnB cap="flat" cmpd="sng" w="10500">
                      <a:solidFill>
                        <a:srgbClr val="212121"/>
                      </a:solidFill>
                      <a:prstDash val="solid"/>
                      <a:round/>
                      <a:headEnd len="sm" w="sm" type="none"/>
                      <a:tailEnd len="sm" w="sm" type="none"/>
                    </a:lnB>
                  </a:tcPr>
                </a:tc>
                <a:tc>
                  <a:txBody>
                    <a:bodyPr/>
                    <a:lstStyle/>
                    <a:p>
                      <a:pPr indent="0" lvl="0" marL="0" marR="0" rtl="0" algn="ctr">
                        <a:lnSpc>
                          <a:spcPct val="180000"/>
                        </a:lnSpc>
                        <a:spcBef>
                          <a:spcPts val="0"/>
                        </a:spcBef>
                        <a:spcAft>
                          <a:spcPts val="0"/>
                        </a:spcAft>
                        <a:buClr>
                          <a:srgbClr val="000000"/>
                        </a:buClr>
                        <a:buSzPts val="1000"/>
                        <a:buFont typeface="Arial"/>
                        <a:buNone/>
                      </a:pPr>
                      <a:r>
                        <a:rPr b="1" lang="en" sz="1000" u="none" cap="none" strike="noStrike">
                          <a:solidFill>
                            <a:srgbClr val="212121"/>
                          </a:solidFill>
                          <a:highlight>
                            <a:srgbClr val="FFFFFF"/>
                          </a:highlight>
                        </a:rPr>
                        <a:t>label</a:t>
                      </a:r>
                      <a:endParaRPr b="1" sz="1000" u="none" cap="none" strike="noStrike">
                        <a:solidFill>
                          <a:srgbClr val="212121"/>
                        </a:solidFill>
                        <a:highlight>
                          <a:srgbClr val="FFFFFF"/>
                        </a:highlight>
                      </a:endParaRPr>
                    </a:p>
                  </a:txBody>
                  <a:tcPr marT="28575" marB="28575" marR="47625" marL="47625">
                    <a:lnL cap="flat" cmpd="sng" w="10500">
                      <a:solidFill>
                        <a:srgbClr val="EEEEEE"/>
                      </a:solidFill>
                      <a:prstDash val="solid"/>
                      <a:round/>
                      <a:headEnd len="sm" w="sm" type="none"/>
                      <a:tailEnd len="sm" w="sm" type="none"/>
                    </a:lnL>
                    <a:lnR cap="flat" cmpd="sng" w="10500">
                      <a:solidFill>
                        <a:srgbClr val="212121"/>
                      </a:solidFill>
                      <a:prstDash val="solid"/>
                      <a:round/>
                      <a:headEnd len="sm" w="sm" type="none"/>
                      <a:tailEnd len="sm" w="sm" type="none"/>
                    </a:lnR>
                    <a:lnT cap="flat" cmpd="sng" w="10500">
                      <a:solidFill>
                        <a:srgbClr val="EEEEEE"/>
                      </a:solidFill>
                      <a:prstDash val="solid"/>
                      <a:round/>
                      <a:headEnd len="sm" w="sm" type="none"/>
                      <a:tailEnd len="sm" w="sm" type="none"/>
                    </a:lnT>
                    <a:lnB cap="flat" cmpd="sng" w="10500">
                      <a:solidFill>
                        <a:srgbClr val="212121"/>
                      </a:solidFill>
                      <a:prstDash val="solid"/>
                      <a:round/>
                      <a:headEnd len="sm" w="sm" type="none"/>
                      <a:tailEnd len="sm" w="sm" type="none"/>
                    </a:lnB>
                  </a:tcPr>
                </a:tc>
              </a:tr>
              <a:tr h="285750">
                <a:tc>
                  <a:txBody>
                    <a:bodyPr/>
                    <a:lstStyle/>
                    <a:p>
                      <a:pPr indent="0" lvl="0" marL="0" marR="0" rtl="0" algn="just">
                        <a:lnSpc>
                          <a:spcPct val="180000"/>
                        </a:lnSpc>
                        <a:spcBef>
                          <a:spcPts val="0"/>
                        </a:spcBef>
                        <a:spcAft>
                          <a:spcPts val="0"/>
                        </a:spcAft>
                        <a:buClr>
                          <a:srgbClr val="000000"/>
                        </a:buClr>
                        <a:buSzPts val="1000"/>
                        <a:buFont typeface="Arial"/>
                        <a:buNone/>
                      </a:pPr>
                      <a:r>
                        <a:rPr lang="en" sz="1000" u="none" cap="none" strike="noStrike">
                          <a:solidFill>
                            <a:srgbClr val="212121"/>
                          </a:solidFill>
                          <a:highlight>
                            <a:srgbClr val="FFFFFF"/>
                          </a:highlight>
                        </a:rPr>
                        <a:t>Autistic</a:t>
                      </a:r>
                      <a:endParaRPr sz="1000" u="none" cap="none" strike="noStrike">
                        <a:solidFill>
                          <a:srgbClr val="212121"/>
                        </a:solidFill>
                        <a:highlight>
                          <a:srgbClr val="FFFFFF"/>
                        </a:highlight>
                      </a:endParaRPr>
                    </a:p>
                  </a:txBody>
                  <a:tcPr marT="28575" marB="28575" marR="47625" marL="47625">
                    <a:lnL cap="flat" cmpd="sng" w="10500">
                      <a:solidFill>
                        <a:srgbClr val="212121"/>
                      </a:solidFill>
                      <a:prstDash val="solid"/>
                      <a:round/>
                      <a:headEnd len="sm" w="sm" type="none"/>
                      <a:tailEnd len="sm" w="sm" type="none"/>
                    </a:lnL>
                    <a:lnR cap="flat" cmpd="sng" w="10500">
                      <a:solidFill>
                        <a:srgbClr val="212121"/>
                      </a:solidFill>
                      <a:prstDash val="solid"/>
                      <a:round/>
                      <a:headEnd len="sm" w="sm" type="none"/>
                      <a:tailEnd len="sm" w="sm" type="none"/>
                    </a:lnR>
                    <a:lnT cap="flat" cmpd="sng" w="10500">
                      <a:solidFill>
                        <a:srgbClr val="212121"/>
                      </a:solidFill>
                      <a:prstDash val="solid"/>
                      <a:round/>
                      <a:headEnd len="sm" w="sm" type="none"/>
                      <a:tailEnd len="sm" w="sm" type="none"/>
                    </a:lnT>
                    <a:lnB cap="flat" cmpd="sng" w="10500">
                      <a:solidFill>
                        <a:srgbClr val="212121"/>
                      </a:solidFill>
                      <a:prstDash val="solid"/>
                      <a:round/>
                      <a:headEnd len="sm" w="sm" type="none"/>
                      <a:tailEnd len="sm" w="sm" type="none"/>
                    </a:lnB>
                  </a:tcPr>
                </a:tc>
                <a:tc>
                  <a:txBody>
                    <a:bodyPr/>
                    <a:lstStyle/>
                    <a:p>
                      <a:pPr indent="0" lvl="0" marL="0" marR="0" rtl="0" algn="just">
                        <a:lnSpc>
                          <a:spcPct val="180000"/>
                        </a:lnSpc>
                        <a:spcBef>
                          <a:spcPts val="0"/>
                        </a:spcBef>
                        <a:spcAft>
                          <a:spcPts val="0"/>
                        </a:spcAft>
                        <a:buClr>
                          <a:srgbClr val="000000"/>
                        </a:buClr>
                        <a:buSzPts val="1000"/>
                        <a:buFont typeface="Arial"/>
                        <a:buNone/>
                      </a:pPr>
                      <a:r>
                        <a:rPr lang="en" sz="1000" u="none" cap="none" strike="noStrike">
                          <a:solidFill>
                            <a:srgbClr val="212121"/>
                          </a:solidFill>
                          <a:highlight>
                            <a:srgbClr val="FFFFFF"/>
                          </a:highlight>
                        </a:rPr>
                        <a:t>1</a:t>
                      </a:r>
                      <a:endParaRPr sz="1000" u="none" cap="none" strike="noStrike">
                        <a:solidFill>
                          <a:srgbClr val="212121"/>
                        </a:solidFill>
                        <a:highlight>
                          <a:srgbClr val="FFFFFF"/>
                        </a:highlight>
                      </a:endParaRPr>
                    </a:p>
                  </a:txBody>
                  <a:tcPr marT="28575" marB="28575" marR="47625" marL="47625">
                    <a:lnL cap="flat" cmpd="sng" w="10500">
                      <a:solidFill>
                        <a:srgbClr val="212121"/>
                      </a:solidFill>
                      <a:prstDash val="solid"/>
                      <a:round/>
                      <a:headEnd len="sm" w="sm" type="none"/>
                      <a:tailEnd len="sm" w="sm" type="none"/>
                    </a:lnL>
                    <a:lnR cap="flat" cmpd="sng" w="11500">
                      <a:solidFill>
                        <a:srgbClr val="212121"/>
                      </a:solidFill>
                      <a:prstDash val="solid"/>
                      <a:round/>
                      <a:headEnd len="sm" w="sm" type="none"/>
                      <a:tailEnd len="sm" w="sm" type="none"/>
                    </a:lnR>
                    <a:lnT cap="flat" cmpd="sng" w="10500">
                      <a:solidFill>
                        <a:srgbClr val="212121"/>
                      </a:solidFill>
                      <a:prstDash val="solid"/>
                      <a:round/>
                      <a:headEnd len="sm" w="sm" type="none"/>
                      <a:tailEnd len="sm" w="sm" type="none"/>
                    </a:lnT>
                    <a:lnB cap="flat" cmpd="sng" w="10500">
                      <a:solidFill>
                        <a:srgbClr val="212121"/>
                      </a:solidFill>
                      <a:prstDash val="solid"/>
                      <a:round/>
                      <a:headEnd len="sm" w="sm" type="none"/>
                      <a:tailEnd len="sm" w="sm" type="none"/>
                    </a:lnB>
                  </a:tcPr>
                </a:tc>
              </a:tr>
              <a:tr h="285750">
                <a:tc>
                  <a:txBody>
                    <a:bodyPr/>
                    <a:lstStyle/>
                    <a:p>
                      <a:pPr indent="0" lvl="0" marL="0" marR="0" rtl="0" algn="just">
                        <a:lnSpc>
                          <a:spcPct val="180000"/>
                        </a:lnSpc>
                        <a:spcBef>
                          <a:spcPts val="0"/>
                        </a:spcBef>
                        <a:spcAft>
                          <a:spcPts val="0"/>
                        </a:spcAft>
                        <a:buClr>
                          <a:srgbClr val="000000"/>
                        </a:buClr>
                        <a:buSzPts val="1000"/>
                        <a:buFont typeface="Arial"/>
                        <a:buNone/>
                      </a:pPr>
                      <a:r>
                        <a:rPr lang="en" sz="1000" u="none" cap="none" strike="noStrike">
                          <a:solidFill>
                            <a:srgbClr val="212121"/>
                          </a:solidFill>
                          <a:highlight>
                            <a:srgbClr val="FFFFFF"/>
                          </a:highlight>
                        </a:rPr>
                        <a:t>Autistic</a:t>
                      </a:r>
                      <a:endParaRPr sz="1000" u="none" cap="none" strike="noStrike">
                        <a:solidFill>
                          <a:srgbClr val="212121"/>
                        </a:solidFill>
                        <a:highlight>
                          <a:srgbClr val="FFFFFF"/>
                        </a:highlight>
                      </a:endParaRPr>
                    </a:p>
                  </a:txBody>
                  <a:tcPr marT="28575" marB="28575" marR="47625" marL="47625">
                    <a:lnL cap="flat" cmpd="sng" w="10500">
                      <a:solidFill>
                        <a:srgbClr val="212121"/>
                      </a:solidFill>
                      <a:prstDash val="solid"/>
                      <a:round/>
                      <a:headEnd len="sm" w="sm" type="none"/>
                      <a:tailEnd len="sm" w="sm" type="none"/>
                    </a:lnL>
                    <a:lnR cap="flat" cmpd="sng" w="10500">
                      <a:solidFill>
                        <a:srgbClr val="212121"/>
                      </a:solidFill>
                      <a:prstDash val="solid"/>
                      <a:round/>
                      <a:headEnd len="sm" w="sm" type="none"/>
                      <a:tailEnd len="sm" w="sm" type="none"/>
                    </a:lnR>
                    <a:lnT cap="flat" cmpd="sng" w="10500">
                      <a:solidFill>
                        <a:srgbClr val="212121"/>
                      </a:solidFill>
                      <a:prstDash val="solid"/>
                      <a:round/>
                      <a:headEnd len="sm" w="sm" type="none"/>
                      <a:tailEnd len="sm" w="sm" type="none"/>
                    </a:lnT>
                    <a:lnB cap="flat" cmpd="sng" w="10500">
                      <a:solidFill>
                        <a:srgbClr val="212121"/>
                      </a:solidFill>
                      <a:prstDash val="solid"/>
                      <a:round/>
                      <a:headEnd len="sm" w="sm" type="none"/>
                      <a:tailEnd len="sm" w="sm" type="none"/>
                    </a:lnB>
                  </a:tcPr>
                </a:tc>
                <a:tc>
                  <a:txBody>
                    <a:bodyPr/>
                    <a:lstStyle/>
                    <a:p>
                      <a:pPr indent="0" lvl="0" marL="0" marR="0" rtl="0" algn="just">
                        <a:lnSpc>
                          <a:spcPct val="180000"/>
                        </a:lnSpc>
                        <a:spcBef>
                          <a:spcPts val="0"/>
                        </a:spcBef>
                        <a:spcAft>
                          <a:spcPts val="0"/>
                        </a:spcAft>
                        <a:buClr>
                          <a:srgbClr val="000000"/>
                        </a:buClr>
                        <a:buSzPts val="1000"/>
                        <a:buFont typeface="Arial"/>
                        <a:buNone/>
                      </a:pPr>
                      <a:r>
                        <a:rPr lang="en" sz="1000" u="none" cap="none" strike="noStrike">
                          <a:solidFill>
                            <a:srgbClr val="212121"/>
                          </a:solidFill>
                          <a:highlight>
                            <a:srgbClr val="FFFFFF"/>
                          </a:highlight>
                        </a:rPr>
                        <a:t>1</a:t>
                      </a:r>
                      <a:endParaRPr sz="1000" u="none" cap="none" strike="noStrike">
                        <a:solidFill>
                          <a:srgbClr val="212121"/>
                        </a:solidFill>
                        <a:highlight>
                          <a:srgbClr val="FFFFFF"/>
                        </a:highlight>
                      </a:endParaRPr>
                    </a:p>
                  </a:txBody>
                  <a:tcPr marT="28575" marB="28575" marR="47625" marL="47625">
                    <a:lnL cap="flat" cmpd="sng" w="10500">
                      <a:solidFill>
                        <a:srgbClr val="212121"/>
                      </a:solidFill>
                      <a:prstDash val="solid"/>
                      <a:round/>
                      <a:headEnd len="sm" w="sm" type="none"/>
                      <a:tailEnd len="sm" w="sm" type="none"/>
                    </a:lnL>
                    <a:lnR cap="flat" cmpd="sng" w="11500">
                      <a:solidFill>
                        <a:srgbClr val="212121"/>
                      </a:solidFill>
                      <a:prstDash val="solid"/>
                      <a:round/>
                      <a:headEnd len="sm" w="sm" type="none"/>
                      <a:tailEnd len="sm" w="sm" type="none"/>
                    </a:lnR>
                    <a:lnT cap="flat" cmpd="sng" w="10500">
                      <a:solidFill>
                        <a:srgbClr val="212121"/>
                      </a:solidFill>
                      <a:prstDash val="solid"/>
                      <a:round/>
                      <a:headEnd len="sm" w="sm" type="none"/>
                      <a:tailEnd len="sm" w="sm" type="none"/>
                    </a:lnT>
                    <a:lnB cap="flat" cmpd="sng" w="10500">
                      <a:solidFill>
                        <a:srgbClr val="212121"/>
                      </a:solidFill>
                      <a:prstDash val="solid"/>
                      <a:round/>
                      <a:headEnd len="sm" w="sm" type="none"/>
                      <a:tailEnd len="sm" w="sm" type="none"/>
                    </a:lnB>
                  </a:tcPr>
                </a:tc>
              </a:tr>
              <a:tr h="285750">
                <a:tc>
                  <a:txBody>
                    <a:bodyPr/>
                    <a:lstStyle/>
                    <a:p>
                      <a:pPr indent="0" lvl="0" marL="0" marR="0" rtl="0" algn="just">
                        <a:lnSpc>
                          <a:spcPct val="180000"/>
                        </a:lnSpc>
                        <a:spcBef>
                          <a:spcPts val="0"/>
                        </a:spcBef>
                        <a:spcAft>
                          <a:spcPts val="0"/>
                        </a:spcAft>
                        <a:buClr>
                          <a:srgbClr val="000000"/>
                        </a:buClr>
                        <a:buSzPts val="1000"/>
                        <a:buFont typeface="Arial"/>
                        <a:buNone/>
                      </a:pPr>
                      <a:r>
                        <a:rPr lang="en" sz="1000" u="none" cap="none" strike="noStrike">
                          <a:solidFill>
                            <a:srgbClr val="212121"/>
                          </a:solidFill>
                          <a:highlight>
                            <a:srgbClr val="FFFFFF"/>
                          </a:highlight>
                        </a:rPr>
                        <a:t>Autistic</a:t>
                      </a:r>
                      <a:endParaRPr sz="1000" u="none" cap="none" strike="noStrike">
                        <a:solidFill>
                          <a:srgbClr val="212121"/>
                        </a:solidFill>
                        <a:highlight>
                          <a:srgbClr val="FFFFFF"/>
                        </a:highlight>
                      </a:endParaRPr>
                    </a:p>
                  </a:txBody>
                  <a:tcPr marT="28575" marB="28575" marR="47625" marL="47625">
                    <a:lnL cap="flat" cmpd="sng" w="10500">
                      <a:solidFill>
                        <a:srgbClr val="212121"/>
                      </a:solidFill>
                      <a:prstDash val="solid"/>
                      <a:round/>
                      <a:headEnd len="sm" w="sm" type="none"/>
                      <a:tailEnd len="sm" w="sm" type="none"/>
                    </a:lnL>
                    <a:lnR cap="flat" cmpd="sng" w="10500">
                      <a:solidFill>
                        <a:srgbClr val="212121"/>
                      </a:solidFill>
                      <a:prstDash val="solid"/>
                      <a:round/>
                      <a:headEnd len="sm" w="sm" type="none"/>
                      <a:tailEnd len="sm" w="sm" type="none"/>
                    </a:lnR>
                    <a:lnT cap="flat" cmpd="sng" w="10500">
                      <a:solidFill>
                        <a:srgbClr val="212121"/>
                      </a:solidFill>
                      <a:prstDash val="solid"/>
                      <a:round/>
                      <a:headEnd len="sm" w="sm" type="none"/>
                      <a:tailEnd len="sm" w="sm" type="none"/>
                    </a:lnT>
                    <a:lnB cap="flat" cmpd="sng" w="10500">
                      <a:solidFill>
                        <a:srgbClr val="212121"/>
                      </a:solidFill>
                      <a:prstDash val="solid"/>
                      <a:round/>
                      <a:headEnd len="sm" w="sm" type="none"/>
                      <a:tailEnd len="sm" w="sm" type="none"/>
                    </a:lnB>
                  </a:tcPr>
                </a:tc>
                <a:tc>
                  <a:txBody>
                    <a:bodyPr/>
                    <a:lstStyle/>
                    <a:p>
                      <a:pPr indent="0" lvl="0" marL="0" marR="0" rtl="0" algn="just">
                        <a:lnSpc>
                          <a:spcPct val="180000"/>
                        </a:lnSpc>
                        <a:spcBef>
                          <a:spcPts val="0"/>
                        </a:spcBef>
                        <a:spcAft>
                          <a:spcPts val="0"/>
                        </a:spcAft>
                        <a:buClr>
                          <a:srgbClr val="000000"/>
                        </a:buClr>
                        <a:buSzPts val="1000"/>
                        <a:buFont typeface="Arial"/>
                        <a:buNone/>
                      </a:pPr>
                      <a:r>
                        <a:rPr lang="en" sz="1000" u="none" cap="none" strike="noStrike">
                          <a:solidFill>
                            <a:srgbClr val="212121"/>
                          </a:solidFill>
                          <a:highlight>
                            <a:srgbClr val="FFFFFF"/>
                          </a:highlight>
                        </a:rPr>
                        <a:t>1</a:t>
                      </a:r>
                      <a:endParaRPr sz="1000" u="none" cap="none" strike="noStrike">
                        <a:solidFill>
                          <a:srgbClr val="212121"/>
                        </a:solidFill>
                        <a:highlight>
                          <a:srgbClr val="FFFFFF"/>
                        </a:highlight>
                      </a:endParaRPr>
                    </a:p>
                  </a:txBody>
                  <a:tcPr marT="28575" marB="28575" marR="47625" marL="47625">
                    <a:lnL cap="flat" cmpd="sng" w="10500">
                      <a:solidFill>
                        <a:srgbClr val="212121"/>
                      </a:solidFill>
                      <a:prstDash val="solid"/>
                      <a:round/>
                      <a:headEnd len="sm" w="sm" type="none"/>
                      <a:tailEnd len="sm" w="sm" type="none"/>
                    </a:lnL>
                    <a:lnR cap="flat" cmpd="sng" w="11500">
                      <a:solidFill>
                        <a:srgbClr val="212121"/>
                      </a:solidFill>
                      <a:prstDash val="solid"/>
                      <a:round/>
                      <a:headEnd len="sm" w="sm" type="none"/>
                      <a:tailEnd len="sm" w="sm" type="none"/>
                    </a:lnR>
                    <a:lnT cap="flat" cmpd="sng" w="10500">
                      <a:solidFill>
                        <a:srgbClr val="212121"/>
                      </a:solidFill>
                      <a:prstDash val="solid"/>
                      <a:round/>
                      <a:headEnd len="sm" w="sm" type="none"/>
                      <a:tailEnd len="sm" w="sm" type="none"/>
                    </a:lnT>
                    <a:lnB cap="flat" cmpd="sng" w="10500">
                      <a:solidFill>
                        <a:srgbClr val="212121"/>
                      </a:solidFill>
                      <a:prstDash val="solid"/>
                      <a:round/>
                      <a:headEnd len="sm" w="sm" type="none"/>
                      <a:tailEnd len="sm" w="sm" type="none"/>
                    </a:lnB>
                  </a:tcPr>
                </a:tc>
              </a:tr>
              <a:tr h="285750">
                <a:tc>
                  <a:txBody>
                    <a:bodyPr/>
                    <a:lstStyle/>
                    <a:p>
                      <a:pPr indent="0" lvl="0" marL="0" marR="0" rtl="0" algn="just">
                        <a:lnSpc>
                          <a:spcPct val="180000"/>
                        </a:lnSpc>
                        <a:spcBef>
                          <a:spcPts val="0"/>
                        </a:spcBef>
                        <a:spcAft>
                          <a:spcPts val="0"/>
                        </a:spcAft>
                        <a:buClr>
                          <a:srgbClr val="000000"/>
                        </a:buClr>
                        <a:buSzPts val="1000"/>
                        <a:buFont typeface="Arial"/>
                        <a:buNone/>
                      </a:pPr>
                      <a:r>
                        <a:rPr lang="en" sz="1000" u="none" cap="none" strike="noStrike">
                          <a:solidFill>
                            <a:srgbClr val="212121"/>
                          </a:solidFill>
                          <a:highlight>
                            <a:srgbClr val="FFFFFF"/>
                          </a:highlight>
                        </a:rPr>
                        <a:t>Autistic</a:t>
                      </a:r>
                      <a:endParaRPr sz="1000" u="none" cap="none" strike="noStrike">
                        <a:solidFill>
                          <a:srgbClr val="212121"/>
                        </a:solidFill>
                        <a:highlight>
                          <a:srgbClr val="FFFFFF"/>
                        </a:highlight>
                      </a:endParaRPr>
                    </a:p>
                  </a:txBody>
                  <a:tcPr marT="28575" marB="28575" marR="47625" marL="47625">
                    <a:lnL cap="flat" cmpd="sng" w="10500">
                      <a:solidFill>
                        <a:srgbClr val="212121"/>
                      </a:solidFill>
                      <a:prstDash val="solid"/>
                      <a:round/>
                      <a:headEnd len="sm" w="sm" type="none"/>
                      <a:tailEnd len="sm" w="sm" type="none"/>
                    </a:lnL>
                    <a:lnR cap="flat" cmpd="sng" w="10500">
                      <a:solidFill>
                        <a:srgbClr val="212121"/>
                      </a:solidFill>
                      <a:prstDash val="solid"/>
                      <a:round/>
                      <a:headEnd len="sm" w="sm" type="none"/>
                      <a:tailEnd len="sm" w="sm" type="none"/>
                    </a:lnR>
                    <a:lnT cap="flat" cmpd="sng" w="10500">
                      <a:solidFill>
                        <a:srgbClr val="212121"/>
                      </a:solidFill>
                      <a:prstDash val="solid"/>
                      <a:round/>
                      <a:headEnd len="sm" w="sm" type="none"/>
                      <a:tailEnd len="sm" w="sm" type="none"/>
                    </a:lnT>
                    <a:lnB cap="flat" cmpd="sng" w="10500">
                      <a:solidFill>
                        <a:srgbClr val="212121"/>
                      </a:solidFill>
                      <a:prstDash val="solid"/>
                      <a:round/>
                      <a:headEnd len="sm" w="sm" type="none"/>
                      <a:tailEnd len="sm" w="sm" type="none"/>
                    </a:lnB>
                  </a:tcPr>
                </a:tc>
                <a:tc>
                  <a:txBody>
                    <a:bodyPr/>
                    <a:lstStyle/>
                    <a:p>
                      <a:pPr indent="0" lvl="0" marL="0" marR="0" rtl="0" algn="just">
                        <a:lnSpc>
                          <a:spcPct val="180000"/>
                        </a:lnSpc>
                        <a:spcBef>
                          <a:spcPts val="0"/>
                        </a:spcBef>
                        <a:spcAft>
                          <a:spcPts val="0"/>
                        </a:spcAft>
                        <a:buClr>
                          <a:srgbClr val="000000"/>
                        </a:buClr>
                        <a:buSzPts val="1000"/>
                        <a:buFont typeface="Arial"/>
                        <a:buNone/>
                      </a:pPr>
                      <a:r>
                        <a:rPr lang="en" sz="1000" u="none" cap="none" strike="noStrike">
                          <a:solidFill>
                            <a:srgbClr val="212121"/>
                          </a:solidFill>
                          <a:highlight>
                            <a:srgbClr val="FFFFFF"/>
                          </a:highlight>
                        </a:rPr>
                        <a:t>1</a:t>
                      </a:r>
                      <a:endParaRPr sz="1000" u="none" cap="none" strike="noStrike">
                        <a:solidFill>
                          <a:srgbClr val="212121"/>
                        </a:solidFill>
                        <a:highlight>
                          <a:srgbClr val="FFFFFF"/>
                        </a:highlight>
                      </a:endParaRPr>
                    </a:p>
                  </a:txBody>
                  <a:tcPr marT="28575" marB="28575" marR="47625" marL="47625">
                    <a:lnL cap="flat" cmpd="sng" w="10500">
                      <a:solidFill>
                        <a:srgbClr val="212121"/>
                      </a:solidFill>
                      <a:prstDash val="solid"/>
                      <a:round/>
                      <a:headEnd len="sm" w="sm" type="none"/>
                      <a:tailEnd len="sm" w="sm" type="none"/>
                    </a:lnL>
                    <a:lnR cap="flat" cmpd="sng" w="11500">
                      <a:solidFill>
                        <a:srgbClr val="212121"/>
                      </a:solidFill>
                      <a:prstDash val="solid"/>
                      <a:round/>
                      <a:headEnd len="sm" w="sm" type="none"/>
                      <a:tailEnd len="sm" w="sm" type="none"/>
                    </a:lnR>
                    <a:lnT cap="flat" cmpd="sng" w="10500">
                      <a:solidFill>
                        <a:srgbClr val="212121"/>
                      </a:solidFill>
                      <a:prstDash val="solid"/>
                      <a:round/>
                      <a:headEnd len="sm" w="sm" type="none"/>
                      <a:tailEnd len="sm" w="sm" type="none"/>
                    </a:lnT>
                    <a:lnB cap="flat" cmpd="sng" w="10500">
                      <a:solidFill>
                        <a:srgbClr val="212121"/>
                      </a:solidFill>
                      <a:prstDash val="solid"/>
                      <a:round/>
                      <a:headEnd len="sm" w="sm" type="none"/>
                      <a:tailEnd len="sm" w="sm" type="none"/>
                    </a:lnB>
                  </a:tcPr>
                </a:tc>
              </a:tr>
              <a:tr h="285750">
                <a:tc>
                  <a:txBody>
                    <a:bodyPr/>
                    <a:lstStyle/>
                    <a:p>
                      <a:pPr indent="0" lvl="0" marL="0" marR="0" rtl="0" algn="just">
                        <a:lnSpc>
                          <a:spcPct val="180000"/>
                        </a:lnSpc>
                        <a:spcBef>
                          <a:spcPts val="0"/>
                        </a:spcBef>
                        <a:spcAft>
                          <a:spcPts val="0"/>
                        </a:spcAft>
                        <a:buClr>
                          <a:srgbClr val="000000"/>
                        </a:buClr>
                        <a:buSzPts val="1000"/>
                        <a:buFont typeface="Arial"/>
                        <a:buNone/>
                      </a:pPr>
                      <a:r>
                        <a:rPr lang="en" sz="1000" u="none" cap="none" strike="noStrike">
                          <a:solidFill>
                            <a:srgbClr val="212121"/>
                          </a:solidFill>
                          <a:highlight>
                            <a:srgbClr val="FFFFFF"/>
                          </a:highlight>
                        </a:rPr>
                        <a:t>Autistic</a:t>
                      </a:r>
                      <a:endParaRPr sz="1000" u="none" cap="none" strike="noStrike">
                        <a:solidFill>
                          <a:srgbClr val="212121"/>
                        </a:solidFill>
                        <a:highlight>
                          <a:srgbClr val="FFFFFF"/>
                        </a:highlight>
                      </a:endParaRPr>
                    </a:p>
                  </a:txBody>
                  <a:tcPr marT="28575" marB="28575" marR="47625" marL="47625">
                    <a:lnL cap="flat" cmpd="sng" w="10500">
                      <a:solidFill>
                        <a:srgbClr val="212121"/>
                      </a:solidFill>
                      <a:prstDash val="solid"/>
                      <a:round/>
                      <a:headEnd len="sm" w="sm" type="none"/>
                      <a:tailEnd len="sm" w="sm" type="none"/>
                    </a:lnL>
                    <a:lnR cap="flat" cmpd="sng" w="10500">
                      <a:solidFill>
                        <a:srgbClr val="212121"/>
                      </a:solidFill>
                      <a:prstDash val="solid"/>
                      <a:round/>
                      <a:headEnd len="sm" w="sm" type="none"/>
                      <a:tailEnd len="sm" w="sm" type="none"/>
                    </a:lnR>
                    <a:lnT cap="flat" cmpd="sng" w="10500">
                      <a:solidFill>
                        <a:srgbClr val="212121"/>
                      </a:solidFill>
                      <a:prstDash val="solid"/>
                      <a:round/>
                      <a:headEnd len="sm" w="sm" type="none"/>
                      <a:tailEnd len="sm" w="sm" type="none"/>
                    </a:lnT>
                    <a:lnB cap="flat" cmpd="sng" w="10500">
                      <a:solidFill>
                        <a:srgbClr val="212121"/>
                      </a:solidFill>
                      <a:prstDash val="solid"/>
                      <a:round/>
                      <a:headEnd len="sm" w="sm" type="none"/>
                      <a:tailEnd len="sm" w="sm" type="none"/>
                    </a:lnB>
                  </a:tcPr>
                </a:tc>
                <a:tc>
                  <a:txBody>
                    <a:bodyPr/>
                    <a:lstStyle/>
                    <a:p>
                      <a:pPr indent="0" lvl="0" marL="0" marR="0" rtl="0" algn="just">
                        <a:lnSpc>
                          <a:spcPct val="180000"/>
                        </a:lnSpc>
                        <a:spcBef>
                          <a:spcPts val="0"/>
                        </a:spcBef>
                        <a:spcAft>
                          <a:spcPts val="0"/>
                        </a:spcAft>
                        <a:buClr>
                          <a:srgbClr val="000000"/>
                        </a:buClr>
                        <a:buSzPts val="1000"/>
                        <a:buFont typeface="Arial"/>
                        <a:buNone/>
                      </a:pPr>
                      <a:r>
                        <a:rPr lang="en" sz="1000" u="none" cap="none" strike="noStrike">
                          <a:solidFill>
                            <a:srgbClr val="212121"/>
                          </a:solidFill>
                          <a:highlight>
                            <a:srgbClr val="FFFFFF"/>
                          </a:highlight>
                        </a:rPr>
                        <a:t>0</a:t>
                      </a:r>
                      <a:endParaRPr sz="1000" u="none" cap="none" strike="noStrike">
                        <a:solidFill>
                          <a:srgbClr val="212121"/>
                        </a:solidFill>
                        <a:highlight>
                          <a:srgbClr val="FFFFFF"/>
                        </a:highlight>
                      </a:endParaRPr>
                    </a:p>
                  </a:txBody>
                  <a:tcPr marT="28575" marB="28575" marR="47625" marL="47625">
                    <a:lnL cap="flat" cmpd="sng" w="10500">
                      <a:solidFill>
                        <a:srgbClr val="212121"/>
                      </a:solidFill>
                      <a:prstDash val="solid"/>
                      <a:round/>
                      <a:headEnd len="sm" w="sm" type="none"/>
                      <a:tailEnd len="sm" w="sm" type="none"/>
                    </a:lnL>
                    <a:lnR cap="flat" cmpd="sng" w="11500">
                      <a:solidFill>
                        <a:srgbClr val="212121"/>
                      </a:solidFill>
                      <a:prstDash val="solid"/>
                      <a:round/>
                      <a:headEnd len="sm" w="sm" type="none"/>
                      <a:tailEnd len="sm" w="sm" type="none"/>
                    </a:lnR>
                    <a:lnT cap="flat" cmpd="sng" w="10500">
                      <a:solidFill>
                        <a:srgbClr val="212121"/>
                      </a:solidFill>
                      <a:prstDash val="solid"/>
                      <a:round/>
                      <a:headEnd len="sm" w="sm" type="none"/>
                      <a:tailEnd len="sm" w="sm" type="none"/>
                    </a:lnT>
                    <a:lnB cap="flat" cmpd="sng" w="10500">
                      <a:solidFill>
                        <a:srgbClr val="212121"/>
                      </a:solidFill>
                      <a:prstDash val="solid"/>
                      <a:round/>
                      <a:headEnd len="sm" w="sm" type="none"/>
                      <a:tailEnd len="sm" w="sm" type="none"/>
                    </a:lnB>
                  </a:tcPr>
                </a:tc>
              </a:tr>
              <a:tr h="285750">
                <a:tc>
                  <a:txBody>
                    <a:bodyPr/>
                    <a:lstStyle/>
                    <a:p>
                      <a:pPr indent="0" lvl="0" marL="0" marR="0" rtl="0" algn="just">
                        <a:lnSpc>
                          <a:spcPct val="180000"/>
                        </a:lnSpc>
                        <a:spcBef>
                          <a:spcPts val="0"/>
                        </a:spcBef>
                        <a:spcAft>
                          <a:spcPts val="0"/>
                        </a:spcAft>
                        <a:buClr>
                          <a:srgbClr val="000000"/>
                        </a:buClr>
                        <a:buSzPts val="1000"/>
                        <a:buFont typeface="Arial"/>
                        <a:buNone/>
                      </a:pPr>
                      <a:r>
                        <a:rPr lang="en" sz="1000" u="none" cap="none" strike="noStrike">
                          <a:solidFill>
                            <a:srgbClr val="212121"/>
                          </a:solidFill>
                          <a:highlight>
                            <a:srgbClr val="FFFFFF"/>
                          </a:highlight>
                        </a:rPr>
                        <a:t>Autistic</a:t>
                      </a:r>
                      <a:endParaRPr sz="1000" u="none" cap="none" strike="noStrike">
                        <a:solidFill>
                          <a:srgbClr val="212121"/>
                        </a:solidFill>
                        <a:highlight>
                          <a:srgbClr val="FFFFFF"/>
                        </a:highlight>
                      </a:endParaRPr>
                    </a:p>
                  </a:txBody>
                  <a:tcPr marT="28575" marB="28575" marR="47625" marL="47625">
                    <a:lnL cap="flat" cmpd="sng" w="10500">
                      <a:solidFill>
                        <a:srgbClr val="212121"/>
                      </a:solidFill>
                      <a:prstDash val="solid"/>
                      <a:round/>
                      <a:headEnd len="sm" w="sm" type="none"/>
                      <a:tailEnd len="sm" w="sm" type="none"/>
                    </a:lnL>
                    <a:lnR cap="flat" cmpd="sng" w="10500">
                      <a:solidFill>
                        <a:srgbClr val="212121"/>
                      </a:solidFill>
                      <a:prstDash val="solid"/>
                      <a:round/>
                      <a:headEnd len="sm" w="sm" type="none"/>
                      <a:tailEnd len="sm" w="sm" type="none"/>
                    </a:lnR>
                    <a:lnT cap="flat" cmpd="sng" w="10500">
                      <a:solidFill>
                        <a:srgbClr val="212121"/>
                      </a:solidFill>
                      <a:prstDash val="solid"/>
                      <a:round/>
                      <a:headEnd len="sm" w="sm" type="none"/>
                      <a:tailEnd len="sm" w="sm" type="none"/>
                    </a:lnT>
                    <a:lnB cap="flat" cmpd="sng" w="11500">
                      <a:solidFill>
                        <a:srgbClr val="212121"/>
                      </a:solidFill>
                      <a:prstDash val="solid"/>
                      <a:round/>
                      <a:headEnd len="sm" w="sm" type="none"/>
                      <a:tailEnd len="sm" w="sm" type="none"/>
                    </a:lnB>
                  </a:tcPr>
                </a:tc>
                <a:tc>
                  <a:txBody>
                    <a:bodyPr/>
                    <a:lstStyle/>
                    <a:p>
                      <a:pPr indent="0" lvl="0" marL="0" marR="0" rtl="0" algn="just">
                        <a:lnSpc>
                          <a:spcPct val="180000"/>
                        </a:lnSpc>
                        <a:spcBef>
                          <a:spcPts val="0"/>
                        </a:spcBef>
                        <a:spcAft>
                          <a:spcPts val="0"/>
                        </a:spcAft>
                        <a:buClr>
                          <a:srgbClr val="000000"/>
                        </a:buClr>
                        <a:buSzPts val="1000"/>
                        <a:buFont typeface="Arial"/>
                        <a:buNone/>
                      </a:pPr>
                      <a:r>
                        <a:rPr lang="en" sz="1000" u="none" cap="none" strike="noStrike">
                          <a:solidFill>
                            <a:srgbClr val="212121"/>
                          </a:solidFill>
                          <a:highlight>
                            <a:srgbClr val="FFFFFF"/>
                          </a:highlight>
                        </a:rPr>
                        <a:t>1</a:t>
                      </a:r>
                      <a:endParaRPr sz="1000" u="none" cap="none" strike="noStrike">
                        <a:solidFill>
                          <a:srgbClr val="212121"/>
                        </a:solidFill>
                        <a:highlight>
                          <a:srgbClr val="FFFFFF"/>
                        </a:highlight>
                      </a:endParaRPr>
                    </a:p>
                  </a:txBody>
                  <a:tcPr marT="28575" marB="28575" marR="47625" marL="47625">
                    <a:lnL cap="flat" cmpd="sng" w="10500">
                      <a:solidFill>
                        <a:srgbClr val="212121"/>
                      </a:solidFill>
                      <a:prstDash val="solid"/>
                      <a:round/>
                      <a:headEnd len="sm" w="sm" type="none"/>
                      <a:tailEnd len="sm" w="sm" type="none"/>
                    </a:lnL>
                    <a:lnR cap="flat" cmpd="sng" w="11500">
                      <a:solidFill>
                        <a:srgbClr val="212121"/>
                      </a:solidFill>
                      <a:prstDash val="solid"/>
                      <a:round/>
                      <a:headEnd len="sm" w="sm" type="none"/>
                      <a:tailEnd len="sm" w="sm" type="none"/>
                    </a:lnR>
                    <a:lnT cap="flat" cmpd="sng" w="10500">
                      <a:solidFill>
                        <a:srgbClr val="212121"/>
                      </a:solidFill>
                      <a:prstDash val="solid"/>
                      <a:round/>
                      <a:headEnd len="sm" w="sm" type="none"/>
                      <a:tailEnd len="sm" w="sm" type="none"/>
                    </a:lnT>
                    <a:lnB cap="flat" cmpd="sng" w="11500">
                      <a:solidFill>
                        <a:srgbClr val="212121"/>
                      </a:solidFill>
                      <a:prstDash val="solid"/>
                      <a:round/>
                      <a:headEnd len="sm" w="sm" type="none"/>
                      <a:tailEnd len="sm" w="sm" type="none"/>
                    </a:lnB>
                  </a:tcPr>
                </a:tc>
              </a:tr>
            </a:tbl>
          </a:graphicData>
        </a:graphic>
      </p:graphicFrame>
      <p:sp>
        <p:nvSpPr>
          <p:cNvPr id="994" name="Google Shape;994;p29"/>
          <p:cNvSpPr txBox="1"/>
          <p:nvPr/>
        </p:nvSpPr>
        <p:spPr>
          <a:xfrm>
            <a:off x="2636338" y="214190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3"/>
          <p:cNvSpPr txBox="1"/>
          <p:nvPr>
            <p:ph type="title"/>
          </p:nvPr>
        </p:nvSpPr>
        <p:spPr>
          <a:xfrm>
            <a:off x="1912151" y="234725"/>
            <a:ext cx="5081700" cy="740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0"/>
              <a:buNone/>
            </a:pPr>
            <a:r>
              <a:rPr lang="en">
                <a:latin typeface="Playfair Display"/>
                <a:ea typeface="Playfair Display"/>
                <a:cs typeface="Playfair Display"/>
                <a:sym typeface="Playfair Display"/>
              </a:rPr>
              <a:t>Problem Statement</a:t>
            </a:r>
            <a:endParaRPr>
              <a:latin typeface="Playfair Display"/>
              <a:ea typeface="Playfair Display"/>
              <a:cs typeface="Playfair Display"/>
              <a:sym typeface="Playfair Display"/>
            </a:endParaRPr>
          </a:p>
        </p:txBody>
      </p:sp>
      <p:sp>
        <p:nvSpPr>
          <p:cNvPr id="748" name="Google Shape;748;p3"/>
          <p:cNvSpPr txBox="1"/>
          <p:nvPr>
            <p:ph idx="1" type="subTitle"/>
          </p:nvPr>
        </p:nvSpPr>
        <p:spPr>
          <a:xfrm>
            <a:off x="1591475" y="1377700"/>
            <a:ext cx="6123900" cy="126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Image Based Autism Detection using eye movements and fixation time.</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
              <a:t>We have given facial images of autistic and non-autistic children. We have to train the model using some of the dataset . </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
              <a:t>For training we can use any method  line - KNN, CNN, SVM, Naive Bayes classifier but we have proposed CNN method as it is giving best accuracy.</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
              <a:t>After training we have to test our model  to detect autism  from facial image.</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30"/>
          <p:cNvSpPr txBox="1"/>
          <p:nvPr>
            <p:ph type="title"/>
          </p:nvPr>
        </p:nvSpPr>
        <p:spPr>
          <a:xfrm>
            <a:off x="990825" y="103249"/>
            <a:ext cx="699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Project Timeline</a:t>
            </a:r>
            <a:endParaRPr>
              <a:latin typeface="Playfair Display"/>
              <a:ea typeface="Playfair Display"/>
              <a:cs typeface="Playfair Display"/>
              <a:sym typeface="Playfair Display"/>
            </a:endParaRPr>
          </a:p>
        </p:txBody>
      </p:sp>
      <p:graphicFrame>
        <p:nvGraphicFramePr>
          <p:cNvPr id="1000" name="Google Shape;1000;p30"/>
          <p:cNvGraphicFramePr/>
          <p:nvPr/>
        </p:nvGraphicFramePr>
        <p:xfrm>
          <a:off x="1284650" y="823425"/>
          <a:ext cx="3000000" cy="3000000"/>
        </p:xfrm>
        <a:graphic>
          <a:graphicData uri="http://schemas.openxmlformats.org/drawingml/2006/table">
            <a:tbl>
              <a:tblPr>
                <a:noFill/>
                <a:tableStyleId>{D640D67F-E96A-4E8B-88F7-D3DA6391BE92}</a:tableStyleId>
              </a:tblPr>
              <a:tblGrid>
                <a:gridCol w="2215425"/>
                <a:gridCol w="2224450"/>
                <a:gridCol w="2224450"/>
              </a:tblGrid>
              <a:tr h="349625">
                <a:tc>
                  <a:txBody>
                    <a:bodyPr/>
                    <a:lstStyle/>
                    <a:p>
                      <a:pPr indent="0" lvl="0" marL="0" marR="0" rtl="0" algn="l">
                        <a:lnSpc>
                          <a:spcPct val="120000"/>
                        </a:lnSpc>
                        <a:spcBef>
                          <a:spcPts val="0"/>
                        </a:spcBef>
                        <a:spcAft>
                          <a:spcPts val="0"/>
                        </a:spcAft>
                        <a:buClr>
                          <a:srgbClr val="000000"/>
                        </a:buClr>
                        <a:buSzPts val="1100"/>
                        <a:buFont typeface="Arial"/>
                        <a:buNone/>
                      </a:pPr>
                      <a:r>
                        <a:rPr b="1" lang="en" sz="1100" u="none" cap="none" strike="noStrike">
                          <a:solidFill>
                            <a:schemeClr val="dk1"/>
                          </a:solidFill>
                          <a:latin typeface="Roboto"/>
                          <a:ea typeface="Roboto"/>
                          <a:cs typeface="Roboto"/>
                          <a:sym typeface="Roboto"/>
                        </a:rPr>
                        <a:t>Steps</a:t>
                      </a:r>
                      <a:endParaRPr b="1"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000000"/>
                        </a:buClr>
                        <a:buSzPts val="1100"/>
                        <a:buFont typeface="Arial"/>
                        <a:buNone/>
                      </a:pPr>
                      <a:r>
                        <a:rPr b="1" lang="en" sz="1100" u="none" cap="none" strike="noStrike">
                          <a:solidFill>
                            <a:schemeClr val="dk1"/>
                          </a:solidFill>
                          <a:latin typeface="Roboto"/>
                          <a:ea typeface="Roboto"/>
                          <a:cs typeface="Roboto"/>
                          <a:sym typeface="Roboto"/>
                        </a:rPr>
                        <a:t>Time Required</a:t>
                      </a:r>
                      <a:endParaRPr b="1"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000000"/>
                        </a:buClr>
                        <a:buSzPts val="1100"/>
                        <a:buFont typeface="Arial"/>
                        <a:buNone/>
                      </a:pPr>
                      <a:r>
                        <a:rPr b="1" lang="en" sz="1100" u="none" cap="none" strike="noStrike">
                          <a:solidFill>
                            <a:schemeClr val="dk1"/>
                          </a:solidFill>
                          <a:latin typeface="Roboto"/>
                          <a:ea typeface="Roboto"/>
                          <a:cs typeface="Roboto"/>
                          <a:sym typeface="Roboto"/>
                        </a:rPr>
                        <a:t>Date and Time</a:t>
                      </a:r>
                      <a:endParaRPr b="1"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r>
              <a:tr h="349625">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Requirement Verify</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5th February 2021</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r>
              <a:tr h="349625">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Project Planning</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3 days</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8th February 2021</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r>
              <a:tr h="349625">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System Design</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7 days</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15th February 2021</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r>
              <a:tr h="349625">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Detail Design</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15 days</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28th February 2021</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r>
              <a:tr h="349625">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Coding</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10 days</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10th March 2021</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r>
              <a:tr h="349625">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Debugging and coding</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15 days</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25th March 2021</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r>
              <a:tr h="349625">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Report </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32 days</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28th March 2021</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r>
              <a:tr h="349625">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Testing </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5 days</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2nd May 2021</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r>
              <a:tr h="349625">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Improvements</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3 days</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5th May 2021</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r>
              <a:tr h="349625">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Final</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1 days</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000000"/>
                        </a:buClr>
                        <a:buSzPts val="1100"/>
                        <a:buFont typeface="Arial"/>
                        <a:buNone/>
                      </a:pPr>
                      <a:r>
                        <a:rPr lang="en" sz="1100" u="none" cap="none" strike="noStrike">
                          <a:solidFill>
                            <a:schemeClr val="dk1"/>
                          </a:solidFill>
                          <a:latin typeface="Roboto"/>
                          <a:ea typeface="Roboto"/>
                          <a:cs typeface="Roboto"/>
                          <a:sym typeface="Roboto"/>
                        </a:rPr>
                        <a:t>6th May  2021</a:t>
                      </a:r>
                      <a:endParaRPr sz="1100" u="none" cap="none" strike="noStrike">
                        <a:solidFill>
                          <a:schemeClr val="dk1"/>
                        </a:solidFill>
                        <a:latin typeface="Roboto"/>
                        <a:ea typeface="Roboto"/>
                        <a:cs typeface="Roboto"/>
                        <a:sym typeface="Roboto"/>
                      </a:endParaRPr>
                    </a:p>
                  </a:txBody>
                  <a:tcPr marT="95250" marB="95250" marR="95250" marL="95250">
                    <a:lnL cap="flat" cmpd="sng" w="10500">
                      <a:solidFill>
                        <a:srgbClr val="FFFFFF"/>
                      </a:solidFill>
                      <a:prstDash val="solid"/>
                      <a:round/>
                      <a:headEnd len="sm" w="sm" type="none"/>
                      <a:tailEnd len="sm" w="sm" type="none"/>
                    </a:lnL>
                    <a:lnR cap="flat" cmpd="sng" w="10500">
                      <a:solidFill>
                        <a:srgbClr val="FFFFFF"/>
                      </a:solidFill>
                      <a:prstDash val="solid"/>
                      <a:round/>
                      <a:headEnd len="sm" w="sm" type="none"/>
                      <a:tailEnd len="sm" w="sm" type="none"/>
                    </a:lnR>
                    <a:lnT cap="flat" cmpd="sng" w="10500">
                      <a:solidFill>
                        <a:srgbClr val="FFFFFF"/>
                      </a:solidFill>
                      <a:prstDash val="solid"/>
                      <a:round/>
                      <a:headEnd len="sm" w="sm" type="none"/>
                      <a:tailEnd len="sm" w="sm" type="none"/>
                    </a:lnT>
                    <a:lnB cap="flat" cmpd="sng" w="10500">
                      <a:solidFill>
                        <a:srgbClr val="FFFFFF"/>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31"/>
          <p:cNvSpPr txBox="1"/>
          <p:nvPr>
            <p:ph type="title"/>
          </p:nvPr>
        </p:nvSpPr>
        <p:spPr>
          <a:xfrm>
            <a:off x="-90450" y="890225"/>
            <a:ext cx="4714800" cy="174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Model Preparation</a:t>
            </a:r>
            <a:endParaRPr>
              <a:latin typeface="Playfair Display"/>
              <a:ea typeface="Playfair Display"/>
              <a:cs typeface="Playfair Display"/>
              <a:sym typeface="Playfair Display"/>
            </a:endParaRPr>
          </a:p>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(VGG16)</a:t>
            </a:r>
            <a:endParaRPr>
              <a:latin typeface="Playfair Display"/>
              <a:ea typeface="Playfair Display"/>
              <a:cs typeface="Playfair Display"/>
              <a:sym typeface="Playfair Display"/>
            </a:endParaRPr>
          </a:p>
        </p:txBody>
      </p:sp>
      <p:grpSp>
        <p:nvGrpSpPr>
          <p:cNvPr id="1006" name="Google Shape;1006;p31"/>
          <p:cNvGrpSpPr/>
          <p:nvPr/>
        </p:nvGrpSpPr>
        <p:grpSpPr>
          <a:xfrm rot="-5400000">
            <a:off x="3372353" y="1307830"/>
            <a:ext cx="557997" cy="510337"/>
            <a:chOff x="5177300" y="2314950"/>
            <a:chExt cx="341575" cy="312400"/>
          </a:xfrm>
        </p:grpSpPr>
        <p:sp>
          <p:nvSpPr>
            <p:cNvPr id="1007" name="Google Shape;1007;p31"/>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31"/>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31"/>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31"/>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31"/>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2" name="Google Shape;1012;p31"/>
          <p:cNvGrpSpPr/>
          <p:nvPr/>
        </p:nvGrpSpPr>
        <p:grpSpPr>
          <a:xfrm rot="5400000">
            <a:off x="788328" y="3803330"/>
            <a:ext cx="557997" cy="510337"/>
            <a:chOff x="5177300" y="2314950"/>
            <a:chExt cx="341575" cy="312400"/>
          </a:xfrm>
        </p:grpSpPr>
        <p:sp>
          <p:nvSpPr>
            <p:cNvPr id="1013" name="Google Shape;1013;p31"/>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31"/>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31"/>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31"/>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31"/>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18" name="Google Shape;1018;p31"/>
          <p:cNvPicPr preferRelativeResize="0"/>
          <p:nvPr/>
        </p:nvPicPr>
        <p:blipFill rotWithShape="1">
          <a:blip r:embed="rId3">
            <a:alphaModFix/>
          </a:blip>
          <a:srcRect b="0" l="0" r="61858" t="0"/>
          <a:stretch/>
        </p:blipFill>
        <p:spPr>
          <a:xfrm>
            <a:off x="4637875" y="39350"/>
            <a:ext cx="3443700" cy="50647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32"/>
          <p:cNvSpPr txBox="1"/>
          <p:nvPr>
            <p:ph type="title"/>
          </p:nvPr>
        </p:nvSpPr>
        <p:spPr>
          <a:xfrm>
            <a:off x="-90450" y="890225"/>
            <a:ext cx="4714800" cy="174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Model Preparation</a:t>
            </a:r>
            <a:endParaRPr>
              <a:latin typeface="Playfair Display"/>
              <a:ea typeface="Playfair Display"/>
              <a:cs typeface="Playfair Display"/>
              <a:sym typeface="Playfair Display"/>
            </a:endParaRPr>
          </a:p>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(VGG19)</a:t>
            </a:r>
            <a:endParaRPr>
              <a:latin typeface="Playfair Display"/>
              <a:ea typeface="Playfair Display"/>
              <a:cs typeface="Playfair Display"/>
              <a:sym typeface="Playfair Display"/>
            </a:endParaRPr>
          </a:p>
        </p:txBody>
      </p:sp>
      <p:grpSp>
        <p:nvGrpSpPr>
          <p:cNvPr id="1024" name="Google Shape;1024;p32"/>
          <p:cNvGrpSpPr/>
          <p:nvPr/>
        </p:nvGrpSpPr>
        <p:grpSpPr>
          <a:xfrm rot="-5400000">
            <a:off x="3372353" y="1307830"/>
            <a:ext cx="557997" cy="510337"/>
            <a:chOff x="5177300" y="2314950"/>
            <a:chExt cx="341575" cy="312400"/>
          </a:xfrm>
        </p:grpSpPr>
        <p:sp>
          <p:nvSpPr>
            <p:cNvPr id="1025" name="Google Shape;1025;p32"/>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32"/>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32"/>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32"/>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32"/>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0" name="Google Shape;1030;p32"/>
          <p:cNvGrpSpPr/>
          <p:nvPr/>
        </p:nvGrpSpPr>
        <p:grpSpPr>
          <a:xfrm rot="5400000">
            <a:off x="788328" y="3803330"/>
            <a:ext cx="557997" cy="510337"/>
            <a:chOff x="5177300" y="2314950"/>
            <a:chExt cx="341575" cy="312400"/>
          </a:xfrm>
        </p:grpSpPr>
        <p:sp>
          <p:nvSpPr>
            <p:cNvPr id="1031" name="Google Shape;1031;p32"/>
            <p:cNvSpPr/>
            <p:nvPr/>
          </p:nvSpPr>
          <p:spPr>
            <a:xfrm>
              <a:off x="5432525" y="2418550"/>
              <a:ext cx="86350" cy="84750"/>
            </a:xfrm>
            <a:custGeom>
              <a:rect b="b" l="l" r="r" t="t"/>
              <a:pathLst>
                <a:path extrusionOk="0" h="3390" w="3454">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32"/>
            <p:cNvSpPr/>
            <p:nvPr/>
          </p:nvSpPr>
          <p:spPr>
            <a:xfrm>
              <a:off x="5294125" y="2467825"/>
              <a:ext cx="67950" cy="66125"/>
            </a:xfrm>
            <a:custGeom>
              <a:rect b="b" l="l" r="r" t="t"/>
              <a:pathLst>
                <a:path extrusionOk="0" h="2645" w="2718">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32"/>
            <p:cNvSpPr/>
            <p:nvPr/>
          </p:nvSpPr>
          <p:spPr>
            <a:xfrm>
              <a:off x="5388250" y="2314950"/>
              <a:ext cx="56075" cy="48575"/>
            </a:xfrm>
            <a:custGeom>
              <a:rect b="b" l="l" r="r" t="t"/>
              <a:pathLst>
                <a:path extrusionOk="0" h="1943" w="2243">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32"/>
            <p:cNvSpPr/>
            <p:nvPr/>
          </p:nvSpPr>
          <p:spPr>
            <a:xfrm>
              <a:off x="5177300" y="2521175"/>
              <a:ext cx="46950" cy="42600"/>
            </a:xfrm>
            <a:custGeom>
              <a:rect b="b" l="l" r="r" t="t"/>
              <a:pathLst>
                <a:path extrusionOk="0" h="1704" w="1878">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32"/>
            <p:cNvSpPr/>
            <p:nvPr/>
          </p:nvSpPr>
          <p:spPr>
            <a:xfrm>
              <a:off x="5343250" y="2595575"/>
              <a:ext cx="38775" cy="31775"/>
            </a:xfrm>
            <a:custGeom>
              <a:rect b="b" l="l" r="r" t="t"/>
              <a:pathLst>
                <a:path extrusionOk="0" h="1271" w="1551">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36" name="Google Shape;1036;p32"/>
          <p:cNvPicPr preferRelativeResize="0"/>
          <p:nvPr/>
        </p:nvPicPr>
        <p:blipFill rotWithShape="1">
          <a:blip r:embed="rId3">
            <a:alphaModFix/>
          </a:blip>
          <a:srcRect b="0" l="18909" r="50479" t="19942"/>
          <a:stretch/>
        </p:blipFill>
        <p:spPr>
          <a:xfrm>
            <a:off x="4582500" y="0"/>
            <a:ext cx="3506068"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40" name="Shape 1040"/>
        <p:cNvGrpSpPr/>
        <p:nvPr/>
      </p:nvGrpSpPr>
      <p:grpSpPr>
        <a:xfrm>
          <a:off x="0" y="0"/>
          <a:ext cx="0" cy="0"/>
          <a:chOff x="0" y="0"/>
          <a:chExt cx="0" cy="0"/>
        </a:xfrm>
      </p:grpSpPr>
      <p:sp>
        <p:nvSpPr>
          <p:cNvPr id="1041" name="Google Shape;1041;p33"/>
          <p:cNvSpPr txBox="1"/>
          <p:nvPr>
            <p:ph type="title"/>
          </p:nvPr>
        </p:nvSpPr>
        <p:spPr>
          <a:xfrm>
            <a:off x="1435608" y="195810"/>
            <a:ext cx="6276900" cy="75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Model Fitting</a:t>
            </a:r>
            <a:endParaRPr>
              <a:latin typeface="Playfair Display"/>
              <a:ea typeface="Playfair Display"/>
              <a:cs typeface="Playfair Display"/>
              <a:sym typeface="Playfair Display"/>
            </a:endParaRPr>
          </a:p>
        </p:txBody>
      </p:sp>
      <p:grpSp>
        <p:nvGrpSpPr>
          <p:cNvPr id="1042" name="Google Shape;1042;p33"/>
          <p:cNvGrpSpPr/>
          <p:nvPr/>
        </p:nvGrpSpPr>
        <p:grpSpPr>
          <a:xfrm>
            <a:off x="4568909" y="1267338"/>
            <a:ext cx="3045218" cy="2968981"/>
            <a:chOff x="2679875" y="2361475"/>
            <a:chExt cx="780425" cy="760575"/>
          </a:xfrm>
        </p:grpSpPr>
        <p:sp>
          <p:nvSpPr>
            <p:cNvPr id="1043" name="Google Shape;1043;p3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3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3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3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3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3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9" name="Google Shape;1049;p33"/>
          <p:cNvSpPr txBox="1"/>
          <p:nvPr>
            <p:ph idx="1" type="subTitle"/>
          </p:nvPr>
        </p:nvSpPr>
        <p:spPr>
          <a:xfrm>
            <a:off x="5506368" y="1524699"/>
            <a:ext cx="1170300" cy="42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Nunito"/>
                <a:ea typeface="Nunito"/>
                <a:cs typeface="Nunito"/>
                <a:sym typeface="Nunito"/>
              </a:rPr>
              <a:t>Neptune</a:t>
            </a:r>
            <a:endParaRPr b="0" i="0" sz="1400" u="none" cap="none" strike="noStrike">
              <a:solidFill>
                <a:srgbClr val="000000"/>
              </a:solidFill>
              <a:latin typeface="Nunito"/>
              <a:ea typeface="Nunito"/>
              <a:cs typeface="Nunito"/>
              <a:sym typeface="Nunito"/>
            </a:endParaRPr>
          </a:p>
        </p:txBody>
      </p:sp>
      <p:sp>
        <p:nvSpPr>
          <p:cNvPr id="1050" name="Google Shape;1050;p33"/>
          <p:cNvSpPr txBox="1"/>
          <p:nvPr>
            <p:ph idx="2" type="subTitle"/>
          </p:nvPr>
        </p:nvSpPr>
        <p:spPr>
          <a:xfrm>
            <a:off x="6644845" y="3188907"/>
            <a:ext cx="969300" cy="42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Mars</a:t>
            </a:r>
            <a:endParaRPr b="0" i="0" sz="1400" u="none" cap="none" strike="noStrike">
              <a:solidFill>
                <a:srgbClr val="000000"/>
              </a:solidFill>
              <a:latin typeface="Arial"/>
              <a:ea typeface="Arial"/>
              <a:cs typeface="Arial"/>
              <a:sym typeface="Arial"/>
            </a:endParaRPr>
          </a:p>
        </p:txBody>
      </p:sp>
      <p:sp>
        <p:nvSpPr>
          <p:cNvPr id="1051" name="Google Shape;1051;p33"/>
          <p:cNvSpPr txBox="1"/>
          <p:nvPr>
            <p:ph idx="3" type="subTitle"/>
          </p:nvPr>
        </p:nvSpPr>
        <p:spPr>
          <a:xfrm>
            <a:off x="4569157" y="3188907"/>
            <a:ext cx="969300" cy="42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Nunito"/>
                <a:ea typeface="Nunito"/>
                <a:cs typeface="Nunito"/>
                <a:sym typeface="Nunito"/>
              </a:rPr>
              <a:t>Venus</a:t>
            </a:r>
            <a:endParaRPr b="0" i="0" sz="1400" u="none" cap="none" strike="noStrike">
              <a:solidFill>
                <a:srgbClr val="000000"/>
              </a:solidFill>
              <a:latin typeface="Nunito"/>
              <a:ea typeface="Nunito"/>
              <a:cs typeface="Nunito"/>
              <a:sym typeface="Nunito"/>
            </a:endParaRPr>
          </a:p>
        </p:txBody>
      </p:sp>
      <p:sp>
        <p:nvSpPr>
          <p:cNvPr id="1052" name="Google Shape;1052;p33"/>
          <p:cNvSpPr txBox="1"/>
          <p:nvPr/>
        </p:nvSpPr>
        <p:spPr>
          <a:xfrm>
            <a:off x="259425" y="1506537"/>
            <a:ext cx="2562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Nunito"/>
                <a:ea typeface="Nunito"/>
                <a:cs typeface="Nunito"/>
                <a:sym typeface="Nunito"/>
              </a:rPr>
              <a:t>Image shows the loss and accuracy of 20 iterations.</a:t>
            </a:r>
            <a:endParaRPr b="0"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Nunito"/>
                <a:ea typeface="Nunito"/>
                <a:cs typeface="Nunito"/>
                <a:sym typeface="Nunito"/>
              </a:rPr>
              <a:t> </a:t>
            </a:r>
            <a:endParaRPr b="0" i="0" sz="1600" u="none" cap="none" strike="noStrike">
              <a:solidFill>
                <a:schemeClr val="dk1"/>
              </a:solidFill>
              <a:latin typeface="Nunito"/>
              <a:ea typeface="Nunito"/>
              <a:cs typeface="Nunito"/>
              <a:sym typeface="Nunito"/>
            </a:endParaRPr>
          </a:p>
        </p:txBody>
      </p:sp>
      <p:pic>
        <p:nvPicPr>
          <p:cNvPr id="1053" name="Google Shape;1053;p33"/>
          <p:cNvPicPr preferRelativeResize="0"/>
          <p:nvPr/>
        </p:nvPicPr>
        <p:blipFill rotWithShape="1">
          <a:blip r:embed="rId3">
            <a:alphaModFix/>
          </a:blip>
          <a:srcRect b="15520" l="0" r="31091" t="5696"/>
          <a:stretch/>
        </p:blipFill>
        <p:spPr>
          <a:xfrm>
            <a:off x="2770850" y="1019913"/>
            <a:ext cx="6200776" cy="3990975"/>
          </a:xfrm>
          <a:prstGeom prst="rect">
            <a:avLst/>
          </a:prstGeom>
          <a:noFill/>
          <a:ln>
            <a:noFill/>
          </a:ln>
        </p:spPr>
      </p:pic>
      <p:sp>
        <p:nvSpPr>
          <p:cNvPr id="1054" name="Google Shape;1054;p33"/>
          <p:cNvSpPr txBox="1"/>
          <p:nvPr/>
        </p:nvSpPr>
        <p:spPr>
          <a:xfrm>
            <a:off x="228600" y="2133600"/>
            <a:ext cx="30000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Nunito"/>
                <a:ea typeface="Nunito"/>
                <a:cs typeface="Nunito"/>
                <a:sym typeface="Nunito"/>
              </a:rPr>
              <a:t>Val_accuracy = accuracy of validation dataset.</a:t>
            </a:r>
            <a:endParaRPr b="0" i="0" sz="14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Nunito"/>
                <a:ea typeface="Nunito"/>
                <a:cs typeface="Nunito"/>
                <a:sym typeface="Nunito"/>
              </a:rPr>
              <a:t>Val_loss = losses of validation dataset..</a:t>
            </a:r>
            <a:endParaRPr b="0" i="0" sz="1400" u="none" cap="none" strike="noStrike">
              <a:solidFill>
                <a:schemeClr val="dk2"/>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34"/>
          <p:cNvSpPr txBox="1"/>
          <p:nvPr/>
        </p:nvSpPr>
        <p:spPr>
          <a:xfrm>
            <a:off x="1018900" y="1470175"/>
            <a:ext cx="3667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Nunito"/>
                <a:ea typeface="Nunito"/>
                <a:cs typeface="Nunito"/>
                <a:sym typeface="Nunito"/>
              </a:rPr>
              <a:t>Graph of Actual Test Data : </a:t>
            </a:r>
            <a:endParaRPr b="0" i="0" sz="1600" u="none" cap="none" strike="noStrike">
              <a:solidFill>
                <a:schemeClr val="dk2"/>
              </a:solidFill>
              <a:latin typeface="Nunito"/>
              <a:ea typeface="Nunito"/>
              <a:cs typeface="Nunito"/>
              <a:sym typeface="Nunito"/>
            </a:endParaRPr>
          </a:p>
        </p:txBody>
      </p:sp>
      <p:pic>
        <p:nvPicPr>
          <p:cNvPr id="1060" name="Google Shape;1060;p34"/>
          <p:cNvPicPr preferRelativeResize="0"/>
          <p:nvPr/>
        </p:nvPicPr>
        <p:blipFill rotWithShape="1">
          <a:blip r:embed="rId3">
            <a:alphaModFix/>
          </a:blip>
          <a:srcRect b="0" l="0" r="0" t="0"/>
          <a:stretch/>
        </p:blipFill>
        <p:spPr>
          <a:xfrm>
            <a:off x="1768938" y="1682450"/>
            <a:ext cx="5610225" cy="3076575"/>
          </a:xfrm>
          <a:prstGeom prst="rect">
            <a:avLst/>
          </a:prstGeom>
          <a:noFill/>
          <a:ln>
            <a:noFill/>
          </a:ln>
        </p:spPr>
      </p:pic>
      <p:sp>
        <p:nvSpPr>
          <p:cNvPr id="1061" name="Google Shape;1061;p34"/>
          <p:cNvSpPr txBox="1"/>
          <p:nvPr>
            <p:ph type="title"/>
          </p:nvPr>
        </p:nvSpPr>
        <p:spPr>
          <a:xfrm>
            <a:off x="1541075" y="61850"/>
            <a:ext cx="6633900" cy="149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FINAL RESULTS </a:t>
            </a:r>
            <a:endParaRPr>
              <a:latin typeface="Playfair Display"/>
              <a:ea typeface="Playfair Display"/>
              <a:cs typeface="Playfair Display"/>
              <a:sym typeface="Playfair Displ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35"/>
          <p:cNvSpPr txBox="1"/>
          <p:nvPr>
            <p:ph type="title"/>
          </p:nvPr>
        </p:nvSpPr>
        <p:spPr>
          <a:xfrm>
            <a:off x="1435608" y="418374"/>
            <a:ext cx="6276900" cy="57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FINAL RESULTS(VGG16)</a:t>
            </a:r>
            <a:endParaRPr>
              <a:latin typeface="Playfair Display"/>
              <a:ea typeface="Playfair Display"/>
              <a:cs typeface="Playfair Display"/>
              <a:sym typeface="Playfair Display"/>
            </a:endParaRPr>
          </a:p>
        </p:txBody>
      </p:sp>
      <p:pic>
        <p:nvPicPr>
          <p:cNvPr id="1067" name="Google Shape;1067;p35"/>
          <p:cNvPicPr preferRelativeResize="0"/>
          <p:nvPr/>
        </p:nvPicPr>
        <p:blipFill rotWithShape="1">
          <a:blip r:embed="rId3">
            <a:alphaModFix/>
          </a:blip>
          <a:srcRect b="0" l="0" r="0" t="0"/>
          <a:stretch/>
        </p:blipFill>
        <p:spPr>
          <a:xfrm>
            <a:off x="1682450" y="1689349"/>
            <a:ext cx="5638800" cy="3076575"/>
          </a:xfrm>
          <a:prstGeom prst="rect">
            <a:avLst/>
          </a:prstGeom>
          <a:noFill/>
          <a:ln>
            <a:noFill/>
          </a:ln>
        </p:spPr>
      </p:pic>
      <p:sp>
        <p:nvSpPr>
          <p:cNvPr id="1068" name="Google Shape;1068;p35"/>
          <p:cNvSpPr txBox="1"/>
          <p:nvPr/>
        </p:nvSpPr>
        <p:spPr>
          <a:xfrm>
            <a:off x="1301025" y="1188025"/>
            <a:ext cx="3667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Nunito"/>
                <a:ea typeface="Nunito"/>
                <a:cs typeface="Nunito"/>
                <a:sym typeface="Nunito"/>
              </a:rPr>
              <a:t>Graph of Predicted Data : </a:t>
            </a:r>
            <a:endParaRPr b="0" i="0" sz="1600" u="none" cap="none" strike="noStrike">
              <a:solidFill>
                <a:schemeClr val="dk2"/>
              </a:solidFill>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36"/>
          <p:cNvSpPr txBox="1"/>
          <p:nvPr>
            <p:ph type="title"/>
          </p:nvPr>
        </p:nvSpPr>
        <p:spPr>
          <a:xfrm>
            <a:off x="1241850" y="230750"/>
            <a:ext cx="7036500" cy="1490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en">
                <a:latin typeface="Playfair Display"/>
                <a:ea typeface="Playfair Display"/>
                <a:cs typeface="Playfair Display"/>
                <a:sym typeface="Playfair Display"/>
              </a:rPr>
              <a:t>FINAL RESULTS </a:t>
            </a:r>
            <a:r>
              <a:rPr lang="en">
                <a:solidFill>
                  <a:schemeClr val="dk1"/>
                </a:solidFill>
                <a:latin typeface="Playfair Display"/>
                <a:ea typeface="Playfair Display"/>
                <a:cs typeface="Playfair Display"/>
                <a:sym typeface="Playfair Display"/>
              </a:rPr>
              <a:t>(VGG16)</a:t>
            </a:r>
            <a:endParaRPr>
              <a:latin typeface="Playfair Display"/>
              <a:ea typeface="Playfair Display"/>
              <a:cs typeface="Playfair Display"/>
              <a:sym typeface="Playfair Display"/>
            </a:endParaRPr>
          </a:p>
        </p:txBody>
      </p:sp>
      <p:sp>
        <p:nvSpPr>
          <p:cNvPr id="1074" name="Google Shape;1074;p36"/>
          <p:cNvSpPr txBox="1"/>
          <p:nvPr>
            <p:ph idx="1" type="subTitle"/>
          </p:nvPr>
        </p:nvSpPr>
        <p:spPr>
          <a:xfrm>
            <a:off x="823575" y="1775425"/>
            <a:ext cx="7943100" cy="3091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Number of images which were classified as :</a:t>
            </a:r>
            <a:endParaRPr/>
          </a:p>
          <a:p>
            <a:pPr indent="-317500" lvl="1" marL="914400" rtl="0" algn="l">
              <a:lnSpc>
                <a:spcPct val="100000"/>
              </a:lnSpc>
              <a:spcBef>
                <a:spcPts val="0"/>
              </a:spcBef>
              <a:spcAft>
                <a:spcPts val="0"/>
              </a:spcAft>
              <a:buSzPts val="1400"/>
              <a:buChar char="○"/>
            </a:pPr>
            <a:r>
              <a:rPr lang="en"/>
              <a:t>predicted Autistic :  167</a:t>
            </a:r>
            <a:endParaRPr/>
          </a:p>
          <a:p>
            <a:pPr indent="-317500" lvl="1" marL="914400" rtl="0" algn="l">
              <a:lnSpc>
                <a:spcPct val="100000"/>
              </a:lnSpc>
              <a:spcBef>
                <a:spcPts val="0"/>
              </a:spcBef>
              <a:spcAft>
                <a:spcPts val="0"/>
              </a:spcAft>
              <a:buSzPts val="1400"/>
              <a:buChar char="○"/>
            </a:pPr>
            <a:r>
              <a:rPr lang="en"/>
              <a:t>predicted Non Autistic :  133</a:t>
            </a:r>
            <a:endParaRPr/>
          </a:p>
          <a:p>
            <a:pPr indent="-317500" lvl="1" marL="914400" rtl="0" algn="l">
              <a:lnSpc>
                <a:spcPct val="100000"/>
              </a:lnSpc>
              <a:spcBef>
                <a:spcPts val="0"/>
              </a:spcBef>
              <a:spcAft>
                <a:spcPts val="0"/>
              </a:spcAft>
              <a:buSzPts val="1400"/>
              <a:buChar char="○"/>
            </a:pPr>
            <a:r>
              <a:rPr lang="en"/>
              <a:t>Actual Autistic :  150</a:t>
            </a:r>
            <a:endParaRPr/>
          </a:p>
          <a:p>
            <a:pPr indent="-317500" lvl="1" marL="914400" rtl="0" algn="l">
              <a:lnSpc>
                <a:spcPct val="100000"/>
              </a:lnSpc>
              <a:spcBef>
                <a:spcPts val="0"/>
              </a:spcBef>
              <a:spcAft>
                <a:spcPts val="0"/>
              </a:spcAft>
              <a:buSzPts val="1400"/>
              <a:buChar char="○"/>
            </a:pPr>
            <a:r>
              <a:rPr lang="en"/>
              <a:t>Actual Non Autistic :  150</a:t>
            </a:r>
            <a:endParaRPr/>
          </a:p>
          <a:p>
            <a:pPr indent="-317500" lvl="0" marL="457200" rtl="0" algn="l">
              <a:lnSpc>
                <a:spcPct val="100000"/>
              </a:lnSpc>
              <a:spcBef>
                <a:spcPts val="0"/>
              </a:spcBef>
              <a:spcAft>
                <a:spcPts val="0"/>
              </a:spcAft>
              <a:buSzPts val="1400"/>
              <a:buChar char="●"/>
            </a:pPr>
            <a:r>
              <a:rPr lang="en"/>
              <a:t>Percentage of images classified as :</a:t>
            </a:r>
            <a:endParaRPr/>
          </a:p>
          <a:p>
            <a:pPr indent="-317500" lvl="1" marL="914400" rtl="0" algn="l">
              <a:lnSpc>
                <a:spcPct val="100000"/>
              </a:lnSpc>
              <a:spcBef>
                <a:spcPts val="0"/>
              </a:spcBef>
              <a:spcAft>
                <a:spcPts val="0"/>
              </a:spcAft>
              <a:buSzPts val="1400"/>
              <a:buChar char="○"/>
            </a:pPr>
            <a:r>
              <a:rPr lang="en"/>
              <a:t>Actual Non Autistic percentage in total test data:  50.0 %</a:t>
            </a:r>
            <a:endParaRPr/>
          </a:p>
          <a:p>
            <a:pPr indent="-317500" lvl="1" marL="914400" rtl="0" algn="l">
              <a:lnSpc>
                <a:spcPct val="100000"/>
              </a:lnSpc>
              <a:spcBef>
                <a:spcPts val="0"/>
              </a:spcBef>
              <a:spcAft>
                <a:spcPts val="0"/>
              </a:spcAft>
              <a:buSzPts val="1400"/>
              <a:buChar char="○"/>
            </a:pPr>
            <a:r>
              <a:rPr lang="en"/>
              <a:t>Predicted Non Autistic percentage in total test data:  44.3333333333336 %</a:t>
            </a:r>
            <a:endParaRPr/>
          </a:p>
          <a:p>
            <a:pPr indent="-317500" lvl="1" marL="914400" rtl="0" algn="l">
              <a:lnSpc>
                <a:spcPct val="100000"/>
              </a:lnSpc>
              <a:spcBef>
                <a:spcPts val="0"/>
              </a:spcBef>
              <a:spcAft>
                <a:spcPts val="0"/>
              </a:spcAft>
              <a:buSzPts val="1400"/>
              <a:buChar char="○"/>
            </a:pPr>
            <a:r>
              <a:rPr lang="en"/>
              <a:t>Actual Autistic percentage in total test data:  50.0 %</a:t>
            </a:r>
            <a:endParaRPr/>
          </a:p>
          <a:p>
            <a:pPr indent="-317500" lvl="1" marL="914400" rtl="0" algn="l">
              <a:lnSpc>
                <a:spcPct val="100000"/>
              </a:lnSpc>
              <a:spcBef>
                <a:spcPts val="0"/>
              </a:spcBef>
              <a:spcAft>
                <a:spcPts val="0"/>
              </a:spcAft>
              <a:buSzPts val="1400"/>
              <a:buChar char="○"/>
            </a:pPr>
            <a:r>
              <a:rPr lang="en"/>
              <a:t>Predicted Autistic percentage in total test data:  55.666666666666664 %</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37"/>
          <p:cNvSpPr txBox="1"/>
          <p:nvPr>
            <p:ph type="title"/>
          </p:nvPr>
        </p:nvSpPr>
        <p:spPr>
          <a:xfrm>
            <a:off x="1241850" y="230750"/>
            <a:ext cx="7036500" cy="1490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en">
                <a:latin typeface="Playfair Display"/>
                <a:ea typeface="Playfair Display"/>
                <a:cs typeface="Playfair Display"/>
                <a:sym typeface="Playfair Display"/>
              </a:rPr>
              <a:t>FINAL RESULTS </a:t>
            </a:r>
            <a:r>
              <a:rPr lang="en">
                <a:solidFill>
                  <a:schemeClr val="dk1"/>
                </a:solidFill>
                <a:latin typeface="Playfair Display"/>
                <a:ea typeface="Playfair Display"/>
                <a:cs typeface="Playfair Display"/>
                <a:sym typeface="Playfair Display"/>
              </a:rPr>
              <a:t>(VGG16)</a:t>
            </a:r>
            <a:endParaRPr>
              <a:latin typeface="Playfair Display"/>
              <a:ea typeface="Playfair Display"/>
              <a:cs typeface="Playfair Display"/>
              <a:sym typeface="Playfair Display"/>
            </a:endParaRPr>
          </a:p>
        </p:txBody>
      </p:sp>
      <p:sp>
        <p:nvSpPr>
          <p:cNvPr id="1080" name="Google Shape;1080;p37"/>
          <p:cNvSpPr txBox="1"/>
          <p:nvPr>
            <p:ph idx="1" type="subTitle"/>
          </p:nvPr>
        </p:nvSpPr>
        <p:spPr>
          <a:xfrm>
            <a:off x="823575" y="1775425"/>
            <a:ext cx="7943100" cy="3091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Confusion matrix was used for predicting accuracy &amp; other results:</a:t>
            </a:r>
            <a:endParaRPr/>
          </a:p>
          <a:p>
            <a:pPr indent="-317500" lvl="1" marL="914400" rtl="0" algn="l">
              <a:lnSpc>
                <a:spcPct val="100000"/>
              </a:lnSpc>
              <a:spcBef>
                <a:spcPts val="0"/>
              </a:spcBef>
              <a:spcAft>
                <a:spcPts val="0"/>
              </a:spcAft>
              <a:buSzPts val="1400"/>
              <a:buChar char="○"/>
            </a:pPr>
            <a:r>
              <a:rPr lang="en"/>
              <a:t>True positive :  135</a:t>
            </a:r>
            <a:endParaRPr/>
          </a:p>
          <a:p>
            <a:pPr indent="-317500" lvl="1" marL="914400" rtl="0" algn="l">
              <a:lnSpc>
                <a:spcPct val="100000"/>
              </a:lnSpc>
              <a:spcBef>
                <a:spcPts val="0"/>
              </a:spcBef>
              <a:spcAft>
                <a:spcPts val="0"/>
              </a:spcAft>
              <a:buSzPts val="1400"/>
              <a:buChar char="○"/>
            </a:pPr>
            <a:r>
              <a:rPr lang="en"/>
              <a:t>True Negative :  118</a:t>
            </a:r>
            <a:endParaRPr/>
          </a:p>
          <a:p>
            <a:pPr indent="-317500" lvl="1" marL="914400" rtl="0" algn="l">
              <a:lnSpc>
                <a:spcPct val="100000"/>
              </a:lnSpc>
              <a:spcBef>
                <a:spcPts val="0"/>
              </a:spcBef>
              <a:spcAft>
                <a:spcPts val="0"/>
              </a:spcAft>
              <a:buSzPts val="1400"/>
              <a:buChar char="○"/>
            </a:pPr>
            <a:r>
              <a:rPr lang="en"/>
              <a:t>false Positive :  15</a:t>
            </a:r>
            <a:endParaRPr/>
          </a:p>
          <a:p>
            <a:pPr indent="-317500" lvl="1" marL="914400" rtl="0" algn="l">
              <a:lnSpc>
                <a:spcPct val="100000"/>
              </a:lnSpc>
              <a:spcBef>
                <a:spcPts val="0"/>
              </a:spcBef>
              <a:spcAft>
                <a:spcPts val="0"/>
              </a:spcAft>
              <a:buSzPts val="1400"/>
              <a:buChar char="○"/>
            </a:pPr>
            <a:r>
              <a:rPr lang="en"/>
              <a:t>false Negative :  32</a:t>
            </a:r>
            <a:endParaRPr/>
          </a:p>
          <a:p>
            <a:pPr indent="-317500" lvl="0" marL="457200" rtl="0" algn="l">
              <a:lnSpc>
                <a:spcPct val="100000"/>
              </a:lnSpc>
              <a:spcBef>
                <a:spcPts val="0"/>
              </a:spcBef>
              <a:spcAft>
                <a:spcPts val="0"/>
              </a:spcAft>
              <a:buSzPts val="1400"/>
              <a:buChar char="●"/>
            </a:pPr>
            <a:r>
              <a:rPr lang="en"/>
              <a:t>Accuracy is:  84.33333333333334 %</a:t>
            </a:r>
            <a:endParaRPr/>
          </a:p>
          <a:p>
            <a:pPr indent="-317500" lvl="0" marL="457200" rtl="0" algn="l">
              <a:lnSpc>
                <a:spcPct val="100000"/>
              </a:lnSpc>
              <a:spcBef>
                <a:spcPts val="0"/>
              </a:spcBef>
              <a:spcAft>
                <a:spcPts val="0"/>
              </a:spcAft>
              <a:buSzPts val="1400"/>
              <a:buChar char="●"/>
            </a:pPr>
            <a:r>
              <a:rPr lang="en"/>
              <a:t>Precision is:  90.0 %</a:t>
            </a:r>
            <a:endParaRPr/>
          </a:p>
          <a:p>
            <a:pPr indent="-317500" lvl="0" marL="457200" rtl="0" algn="l">
              <a:lnSpc>
                <a:spcPct val="100000"/>
              </a:lnSpc>
              <a:spcBef>
                <a:spcPts val="0"/>
              </a:spcBef>
              <a:spcAft>
                <a:spcPts val="0"/>
              </a:spcAft>
              <a:buSzPts val="1400"/>
              <a:buChar char="●"/>
            </a:pPr>
            <a:r>
              <a:rPr lang="en"/>
              <a:t>Sensitivity is:  80.83832335329342 %</a:t>
            </a:r>
            <a:endParaRPr/>
          </a:p>
          <a:p>
            <a:pPr indent="-317500" lvl="0" marL="457200" rtl="0" algn="l">
              <a:lnSpc>
                <a:spcPct val="100000"/>
              </a:lnSpc>
              <a:spcBef>
                <a:spcPts val="0"/>
              </a:spcBef>
              <a:spcAft>
                <a:spcPts val="0"/>
              </a:spcAft>
              <a:buSzPts val="1400"/>
              <a:buChar char="●"/>
            </a:pPr>
            <a:r>
              <a:rPr lang="en"/>
              <a:t>Specificity is:  88.7218045112782 %</a:t>
            </a:r>
            <a:endParaRPr/>
          </a:p>
          <a:p>
            <a:pPr indent="0" lvl="0" marL="457200" rtl="0" algn="l">
              <a:lnSpc>
                <a:spcPct val="100000"/>
              </a:lnSpc>
              <a:spcBef>
                <a:spcPts val="0"/>
              </a:spcBef>
              <a:spcAft>
                <a:spcPts val="0"/>
              </a:spcAft>
              <a:buSzPts val="1600"/>
              <a:buNone/>
            </a:pPr>
            <a:r>
              <a:t/>
            </a:r>
            <a:endParaRPr/>
          </a:p>
          <a:p>
            <a:pPr indent="0" lvl="0" marL="45720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38"/>
          <p:cNvSpPr txBox="1"/>
          <p:nvPr>
            <p:ph type="title"/>
          </p:nvPr>
        </p:nvSpPr>
        <p:spPr>
          <a:xfrm>
            <a:off x="1435608" y="418374"/>
            <a:ext cx="6276900" cy="57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FINAL RESULTS(VGG19)</a:t>
            </a:r>
            <a:endParaRPr>
              <a:latin typeface="Playfair Display"/>
              <a:ea typeface="Playfair Display"/>
              <a:cs typeface="Playfair Display"/>
              <a:sym typeface="Playfair Display"/>
            </a:endParaRPr>
          </a:p>
        </p:txBody>
      </p:sp>
      <p:sp>
        <p:nvSpPr>
          <p:cNvPr id="1086" name="Google Shape;1086;p38"/>
          <p:cNvSpPr txBox="1"/>
          <p:nvPr/>
        </p:nvSpPr>
        <p:spPr>
          <a:xfrm>
            <a:off x="1301025" y="1340425"/>
            <a:ext cx="3667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Nunito"/>
                <a:ea typeface="Nunito"/>
                <a:cs typeface="Nunito"/>
                <a:sym typeface="Nunito"/>
              </a:rPr>
              <a:t>Graph of Predicted Data : </a:t>
            </a:r>
            <a:endParaRPr b="0" i="0" sz="1600" u="none" cap="none" strike="noStrike">
              <a:solidFill>
                <a:schemeClr val="dk2"/>
              </a:solidFill>
              <a:latin typeface="Nunito"/>
              <a:ea typeface="Nunito"/>
              <a:cs typeface="Nunito"/>
              <a:sym typeface="Nunito"/>
            </a:endParaRPr>
          </a:p>
        </p:txBody>
      </p:sp>
      <p:pic>
        <p:nvPicPr>
          <p:cNvPr id="1087" name="Google Shape;1087;p38"/>
          <p:cNvPicPr preferRelativeResize="0"/>
          <p:nvPr/>
        </p:nvPicPr>
        <p:blipFill rotWithShape="1">
          <a:blip r:embed="rId3">
            <a:alphaModFix/>
          </a:blip>
          <a:srcRect b="0" l="0" r="0" t="0"/>
          <a:stretch/>
        </p:blipFill>
        <p:spPr>
          <a:xfrm>
            <a:off x="1884300" y="1882024"/>
            <a:ext cx="5324874" cy="2897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39"/>
          <p:cNvSpPr txBox="1"/>
          <p:nvPr>
            <p:ph type="title"/>
          </p:nvPr>
        </p:nvSpPr>
        <p:spPr>
          <a:xfrm>
            <a:off x="1241850" y="230750"/>
            <a:ext cx="7036500" cy="1490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en">
                <a:latin typeface="Playfair Display"/>
                <a:ea typeface="Playfair Display"/>
                <a:cs typeface="Playfair Display"/>
                <a:sym typeface="Playfair Display"/>
              </a:rPr>
              <a:t>FINAL RESULTS </a:t>
            </a:r>
            <a:r>
              <a:rPr lang="en">
                <a:solidFill>
                  <a:schemeClr val="dk1"/>
                </a:solidFill>
                <a:latin typeface="Playfair Display"/>
                <a:ea typeface="Playfair Display"/>
                <a:cs typeface="Playfair Display"/>
                <a:sym typeface="Playfair Display"/>
              </a:rPr>
              <a:t>(VGG19)</a:t>
            </a:r>
            <a:endParaRPr>
              <a:latin typeface="Playfair Display"/>
              <a:ea typeface="Playfair Display"/>
              <a:cs typeface="Playfair Display"/>
              <a:sym typeface="Playfair Display"/>
            </a:endParaRPr>
          </a:p>
        </p:txBody>
      </p:sp>
      <p:sp>
        <p:nvSpPr>
          <p:cNvPr id="1093" name="Google Shape;1093;p39"/>
          <p:cNvSpPr txBox="1"/>
          <p:nvPr>
            <p:ph idx="1" type="subTitle"/>
          </p:nvPr>
        </p:nvSpPr>
        <p:spPr>
          <a:xfrm>
            <a:off x="823575" y="1775425"/>
            <a:ext cx="7943100" cy="3091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Number of images which were classified as :</a:t>
            </a:r>
            <a:endParaRPr/>
          </a:p>
          <a:p>
            <a:pPr indent="-317500" lvl="1" marL="914400" rtl="0" algn="l">
              <a:lnSpc>
                <a:spcPct val="100000"/>
              </a:lnSpc>
              <a:spcBef>
                <a:spcPts val="0"/>
              </a:spcBef>
              <a:spcAft>
                <a:spcPts val="0"/>
              </a:spcAft>
              <a:buSzPts val="1400"/>
              <a:buChar char="○"/>
            </a:pPr>
            <a:r>
              <a:rPr lang="en"/>
              <a:t>predicted Autistic :  158</a:t>
            </a:r>
            <a:endParaRPr/>
          </a:p>
          <a:p>
            <a:pPr indent="-317500" lvl="1" marL="914400" rtl="0" algn="l">
              <a:lnSpc>
                <a:spcPct val="100000"/>
              </a:lnSpc>
              <a:spcBef>
                <a:spcPts val="0"/>
              </a:spcBef>
              <a:spcAft>
                <a:spcPts val="0"/>
              </a:spcAft>
              <a:buSzPts val="1400"/>
              <a:buChar char="○"/>
            </a:pPr>
            <a:r>
              <a:rPr lang="en"/>
              <a:t>predicted Non Autistic :  142</a:t>
            </a:r>
            <a:endParaRPr/>
          </a:p>
          <a:p>
            <a:pPr indent="-317500" lvl="1" marL="914400" rtl="0" algn="l">
              <a:lnSpc>
                <a:spcPct val="100000"/>
              </a:lnSpc>
              <a:spcBef>
                <a:spcPts val="0"/>
              </a:spcBef>
              <a:spcAft>
                <a:spcPts val="0"/>
              </a:spcAft>
              <a:buSzPts val="1400"/>
              <a:buChar char="○"/>
            </a:pPr>
            <a:r>
              <a:rPr lang="en"/>
              <a:t>Actual Autistic :  150</a:t>
            </a:r>
            <a:endParaRPr/>
          </a:p>
          <a:p>
            <a:pPr indent="-317500" lvl="1" marL="914400" rtl="0" algn="l">
              <a:lnSpc>
                <a:spcPct val="100000"/>
              </a:lnSpc>
              <a:spcBef>
                <a:spcPts val="0"/>
              </a:spcBef>
              <a:spcAft>
                <a:spcPts val="0"/>
              </a:spcAft>
              <a:buSzPts val="1400"/>
              <a:buChar char="○"/>
            </a:pPr>
            <a:r>
              <a:rPr lang="en"/>
              <a:t>Actual Non Autistic :  150</a:t>
            </a:r>
            <a:endParaRPr/>
          </a:p>
          <a:p>
            <a:pPr indent="-317500" lvl="0" marL="457200" rtl="0" algn="l">
              <a:lnSpc>
                <a:spcPct val="100000"/>
              </a:lnSpc>
              <a:spcBef>
                <a:spcPts val="0"/>
              </a:spcBef>
              <a:spcAft>
                <a:spcPts val="0"/>
              </a:spcAft>
              <a:buSzPts val="1400"/>
              <a:buChar char="●"/>
            </a:pPr>
            <a:r>
              <a:rPr lang="en"/>
              <a:t>Percentage of images classified as :</a:t>
            </a:r>
            <a:endParaRPr/>
          </a:p>
          <a:p>
            <a:pPr indent="-317500" lvl="1" marL="914400" rtl="0" algn="l">
              <a:lnSpc>
                <a:spcPct val="100000"/>
              </a:lnSpc>
              <a:spcBef>
                <a:spcPts val="0"/>
              </a:spcBef>
              <a:spcAft>
                <a:spcPts val="0"/>
              </a:spcAft>
              <a:buSzPts val="1400"/>
              <a:buChar char="○"/>
            </a:pPr>
            <a:r>
              <a:rPr lang="en"/>
              <a:t>Actual Non Autistic percentage in total test data:  50.0 %</a:t>
            </a:r>
            <a:endParaRPr/>
          </a:p>
          <a:p>
            <a:pPr indent="-317500" lvl="1" marL="914400" rtl="0" algn="l">
              <a:lnSpc>
                <a:spcPct val="100000"/>
              </a:lnSpc>
              <a:spcBef>
                <a:spcPts val="0"/>
              </a:spcBef>
              <a:spcAft>
                <a:spcPts val="0"/>
              </a:spcAft>
              <a:buSzPts val="1400"/>
              <a:buChar char="○"/>
            </a:pPr>
            <a:r>
              <a:rPr lang="en"/>
              <a:t>Predicted Non Autistic percentage in total test data:  47.3333333333336 %</a:t>
            </a:r>
            <a:endParaRPr/>
          </a:p>
          <a:p>
            <a:pPr indent="-317500" lvl="1" marL="914400" rtl="0" algn="l">
              <a:lnSpc>
                <a:spcPct val="100000"/>
              </a:lnSpc>
              <a:spcBef>
                <a:spcPts val="0"/>
              </a:spcBef>
              <a:spcAft>
                <a:spcPts val="0"/>
              </a:spcAft>
              <a:buSzPts val="1400"/>
              <a:buChar char="○"/>
            </a:pPr>
            <a:r>
              <a:rPr lang="en"/>
              <a:t>Actual Autistic percentage in total test data:  50.0 %</a:t>
            </a:r>
            <a:endParaRPr/>
          </a:p>
          <a:p>
            <a:pPr indent="-317500" lvl="1" marL="914400" rtl="0" algn="l">
              <a:lnSpc>
                <a:spcPct val="100000"/>
              </a:lnSpc>
              <a:spcBef>
                <a:spcPts val="0"/>
              </a:spcBef>
              <a:spcAft>
                <a:spcPts val="0"/>
              </a:spcAft>
              <a:buSzPts val="1400"/>
              <a:buChar char="○"/>
            </a:pPr>
            <a:r>
              <a:rPr lang="en"/>
              <a:t>Predicted Autistic percentage in total test data:  52.666666666666664 %</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cxnSp>
        <p:nvCxnSpPr>
          <p:cNvPr id="753" name="Google Shape;753;p4"/>
          <p:cNvCxnSpPr/>
          <p:nvPr/>
        </p:nvCxnSpPr>
        <p:spPr>
          <a:xfrm rot="10800000">
            <a:off x="3724800" y="2832723"/>
            <a:ext cx="1694400" cy="0"/>
          </a:xfrm>
          <a:prstGeom prst="straightConnector1">
            <a:avLst/>
          </a:prstGeom>
          <a:noFill/>
          <a:ln cap="flat" cmpd="sng" w="19050">
            <a:solidFill>
              <a:schemeClr val="accent3"/>
            </a:solidFill>
            <a:prstDash val="dot"/>
            <a:round/>
            <a:headEnd len="sm" w="sm" type="none"/>
            <a:tailEnd len="sm" w="sm" type="none"/>
          </a:ln>
        </p:spPr>
      </p:cxnSp>
      <p:sp>
        <p:nvSpPr>
          <p:cNvPr id="754" name="Google Shape;754;p4"/>
          <p:cNvSpPr txBox="1"/>
          <p:nvPr>
            <p:ph type="title"/>
          </p:nvPr>
        </p:nvSpPr>
        <p:spPr>
          <a:xfrm>
            <a:off x="1435608" y="418374"/>
            <a:ext cx="6276900" cy="57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- 1 </a:t>
            </a:r>
            <a:r>
              <a:rPr baseline="30000" lang="en" u="sng">
                <a:solidFill>
                  <a:schemeClr val="hlink"/>
                </a:solidFill>
                <a:latin typeface="Playfair Display"/>
                <a:ea typeface="Playfair Display"/>
                <a:cs typeface="Playfair Display"/>
                <a:sym typeface="Playfair Display"/>
                <a:hlinkClick r:id="rId3"/>
              </a:rPr>
              <a:t>[1]</a:t>
            </a:r>
            <a:endParaRPr baseline="30000">
              <a:latin typeface="Playfair Display"/>
              <a:ea typeface="Playfair Display"/>
              <a:cs typeface="Playfair Display"/>
              <a:sym typeface="Playfair Display"/>
            </a:endParaRPr>
          </a:p>
        </p:txBody>
      </p:sp>
      <p:sp>
        <p:nvSpPr>
          <p:cNvPr id="755" name="Google Shape;755;p4"/>
          <p:cNvSpPr txBox="1"/>
          <p:nvPr>
            <p:ph idx="1" type="subTitle"/>
          </p:nvPr>
        </p:nvSpPr>
        <p:spPr>
          <a:xfrm>
            <a:off x="1633025" y="1243725"/>
            <a:ext cx="5759100" cy="3566100"/>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Char char="●"/>
            </a:pPr>
            <a:r>
              <a:rPr lang="en"/>
              <a:t>The major reference has been taken from paper titled Visualization of Eye-Tracking Patterns in Autism Spectrum Disorder: Method and Dataset</a:t>
            </a:r>
            <a:endParaRPr/>
          </a:p>
          <a:p>
            <a:pPr indent="-317500" lvl="0" marL="457200" rtl="0" algn="just">
              <a:lnSpc>
                <a:spcPct val="100000"/>
              </a:lnSpc>
              <a:spcBef>
                <a:spcPts val="1000"/>
              </a:spcBef>
              <a:spcAft>
                <a:spcPts val="0"/>
              </a:spcAft>
              <a:buSzPts val="1400"/>
              <a:buChar char="●"/>
            </a:pPr>
            <a:r>
              <a:rPr lang="en"/>
              <a:t>Thirteenth International Conference on Digital Information Management (ICDIM) on 24-26 Sept. 2018</a:t>
            </a:r>
            <a:endParaRPr/>
          </a:p>
          <a:p>
            <a:pPr indent="-317500" lvl="0" marL="457200" rtl="0" algn="just">
              <a:lnSpc>
                <a:spcPct val="100000"/>
              </a:lnSpc>
              <a:spcBef>
                <a:spcPts val="1000"/>
              </a:spcBef>
              <a:spcAft>
                <a:spcPts val="0"/>
              </a:spcAft>
              <a:buSzPts val="1400"/>
              <a:buChar char="●"/>
            </a:pPr>
            <a:r>
              <a:rPr lang="en"/>
              <a:t>Conference Location: Berlin, Germany, Germany</a:t>
            </a:r>
            <a:endParaRPr/>
          </a:p>
          <a:p>
            <a:pPr indent="-317500" lvl="0" marL="457200" rtl="0" algn="just">
              <a:lnSpc>
                <a:spcPct val="100000"/>
              </a:lnSpc>
              <a:spcBef>
                <a:spcPts val="1000"/>
              </a:spcBef>
              <a:spcAft>
                <a:spcPts val="0"/>
              </a:spcAft>
              <a:buSzPts val="1400"/>
              <a:buChar char="●"/>
            </a:pPr>
            <a:r>
              <a:rPr lang="en"/>
              <a:t>Aim of this paper is to visualize the eye-tracking patterns of ASD-diagnosed individuals with particular focus on children at early stages of development.</a:t>
            </a:r>
            <a:endParaRPr/>
          </a:p>
          <a:p>
            <a:pPr indent="-317500" lvl="0" marL="457200" rtl="0" algn="just">
              <a:lnSpc>
                <a:spcPct val="100000"/>
              </a:lnSpc>
              <a:spcBef>
                <a:spcPts val="1000"/>
              </a:spcBef>
              <a:spcAft>
                <a:spcPts val="0"/>
              </a:spcAft>
              <a:buSzPts val="1400"/>
              <a:buChar char="●"/>
            </a:pPr>
            <a:r>
              <a:rPr lang="en"/>
              <a:t>The promising prediction accuracy achieved by a simple logistic regression model evidently demonstrated the validity and applicability of our methodology.</a:t>
            </a:r>
            <a:endParaRPr/>
          </a:p>
          <a:p>
            <a:pPr indent="0" lvl="0" marL="457200" rtl="0" algn="just">
              <a:lnSpc>
                <a:spcPct val="100000"/>
              </a:lnSpc>
              <a:spcBef>
                <a:spcPts val="1000"/>
              </a:spcBef>
              <a:spcAft>
                <a:spcPts val="1000"/>
              </a:spcAft>
              <a:buSzPts val="16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40"/>
          <p:cNvSpPr txBox="1"/>
          <p:nvPr>
            <p:ph type="title"/>
          </p:nvPr>
        </p:nvSpPr>
        <p:spPr>
          <a:xfrm>
            <a:off x="1241850" y="230750"/>
            <a:ext cx="7036500" cy="1490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en">
                <a:latin typeface="Playfair Display"/>
                <a:ea typeface="Playfair Display"/>
                <a:cs typeface="Playfair Display"/>
                <a:sym typeface="Playfair Display"/>
              </a:rPr>
              <a:t>FINAL RESULTS </a:t>
            </a:r>
            <a:r>
              <a:rPr lang="en">
                <a:solidFill>
                  <a:schemeClr val="dk1"/>
                </a:solidFill>
                <a:latin typeface="Playfair Display"/>
                <a:ea typeface="Playfair Display"/>
                <a:cs typeface="Playfair Display"/>
                <a:sym typeface="Playfair Display"/>
              </a:rPr>
              <a:t>(VGG19)</a:t>
            </a:r>
            <a:endParaRPr>
              <a:latin typeface="Playfair Display"/>
              <a:ea typeface="Playfair Display"/>
              <a:cs typeface="Playfair Display"/>
              <a:sym typeface="Playfair Display"/>
            </a:endParaRPr>
          </a:p>
        </p:txBody>
      </p:sp>
      <p:sp>
        <p:nvSpPr>
          <p:cNvPr id="1099" name="Google Shape;1099;p40"/>
          <p:cNvSpPr txBox="1"/>
          <p:nvPr>
            <p:ph idx="1" type="subTitle"/>
          </p:nvPr>
        </p:nvSpPr>
        <p:spPr>
          <a:xfrm>
            <a:off x="823575" y="1775425"/>
            <a:ext cx="7943100" cy="3091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Confusion matrix was used for predicting accuracy &amp; other results:</a:t>
            </a:r>
            <a:endParaRPr/>
          </a:p>
          <a:p>
            <a:pPr indent="-317500" lvl="1" marL="914400" rtl="0" algn="l">
              <a:lnSpc>
                <a:spcPct val="100000"/>
              </a:lnSpc>
              <a:spcBef>
                <a:spcPts val="0"/>
              </a:spcBef>
              <a:spcAft>
                <a:spcPts val="0"/>
              </a:spcAft>
              <a:buSzPts val="1400"/>
              <a:buChar char="○"/>
            </a:pPr>
            <a:r>
              <a:rPr lang="en"/>
              <a:t>True positive :  130</a:t>
            </a:r>
            <a:endParaRPr/>
          </a:p>
          <a:p>
            <a:pPr indent="-317500" lvl="1" marL="914400" rtl="0" algn="l">
              <a:lnSpc>
                <a:spcPct val="100000"/>
              </a:lnSpc>
              <a:spcBef>
                <a:spcPts val="0"/>
              </a:spcBef>
              <a:spcAft>
                <a:spcPts val="0"/>
              </a:spcAft>
              <a:buSzPts val="1400"/>
              <a:buChar char="○"/>
            </a:pPr>
            <a:r>
              <a:rPr lang="en"/>
              <a:t>True Negative :  122</a:t>
            </a:r>
            <a:endParaRPr/>
          </a:p>
          <a:p>
            <a:pPr indent="-317500" lvl="1" marL="914400" rtl="0" algn="l">
              <a:lnSpc>
                <a:spcPct val="100000"/>
              </a:lnSpc>
              <a:spcBef>
                <a:spcPts val="0"/>
              </a:spcBef>
              <a:spcAft>
                <a:spcPts val="0"/>
              </a:spcAft>
              <a:buSzPts val="1400"/>
              <a:buChar char="○"/>
            </a:pPr>
            <a:r>
              <a:rPr lang="en"/>
              <a:t>false Positive :  20</a:t>
            </a:r>
            <a:endParaRPr/>
          </a:p>
          <a:p>
            <a:pPr indent="-317500" lvl="1" marL="914400" rtl="0" algn="l">
              <a:lnSpc>
                <a:spcPct val="100000"/>
              </a:lnSpc>
              <a:spcBef>
                <a:spcPts val="0"/>
              </a:spcBef>
              <a:spcAft>
                <a:spcPts val="0"/>
              </a:spcAft>
              <a:buSzPts val="1400"/>
              <a:buChar char="○"/>
            </a:pPr>
            <a:r>
              <a:rPr lang="en"/>
              <a:t>false Negative :  28</a:t>
            </a:r>
            <a:endParaRPr/>
          </a:p>
          <a:p>
            <a:pPr indent="-317500" lvl="0" marL="457200" rtl="0" algn="l">
              <a:lnSpc>
                <a:spcPct val="100000"/>
              </a:lnSpc>
              <a:spcBef>
                <a:spcPts val="0"/>
              </a:spcBef>
              <a:spcAft>
                <a:spcPts val="0"/>
              </a:spcAft>
              <a:buSzPts val="1400"/>
              <a:buChar char="●"/>
            </a:pPr>
            <a:r>
              <a:rPr lang="en"/>
              <a:t>Accuracy is:  84.0 %</a:t>
            </a:r>
            <a:endParaRPr/>
          </a:p>
          <a:p>
            <a:pPr indent="-317500" lvl="0" marL="457200" rtl="0" algn="l">
              <a:lnSpc>
                <a:spcPct val="100000"/>
              </a:lnSpc>
              <a:spcBef>
                <a:spcPts val="0"/>
              </a:spcBef>
              <a:spcAft>
                <a:spcPts val="0"/>
              </a:spcAft>
              <a:buSzPts val="1400"/>
              <a:buChar char="●"/>
            </a:pPr>
            <a:r>
              <a:rPr lang="en"/>
              <a:t>Precision is:  86.66666666666667 %</a:t>
            </a:r>
            <a:endParaRPr/>
          </a:p>
          <a:p>
            <a:pPr indent="-317500" lvl="0" marL="457200" rtl="0" algn="l">
              <a:lnSpc>
                <a:spcPct val="100000"/>
              </a:lnSpc>
              <a:spcBef>
                <a:spcPts val="0"/>
              </a:spcBef>
              <a:spcAft>
                <a:spcPts val="0"/>
              </a:spcAft>
              <a:buSzPts val="1400"/>
              <a:buChar char="●"/>
            </a:pPr>
            <a:r>
              <a:rPr lang="en"/>
              <a:t>Sensitivity is:  82.27848101265823 %</a:t>
            </a:r>
            <a:endParaRPr/>
          </a:p>
          <a:p>
            <a:pPr indent="-317500" lvl="0" marL="457200" rtl="0" algn="l">
              <a:lnSpc>
                <a:spcPct val="100000"/>
              </a:lnSpc>
              <a:spcBef>
                <a:spcPts val="0"/>
              </a:spcBef>
              <a:spcAft>
                <a:spcPts val="0"/>
              </a:spcAft>
              <a:buSzPts val="1400"/>
              <a:buChar char="●"/>
            </a:pPr>
            <a:r>
              <a:rPr lang="en"/>
              <a:t>Specificity is:  85.91549295774648 %</a:t>
            </a:r>
            <a:endParaRPr/>
          </a:p>
          <a:p>
            <a:pPr indent="0" lvl="0" marL="457200" rtl="0" algn="l">
              <a:lnSpc>
                <a:spcPct val="100000"/>
              </a:lnSpc>
              <a:spcBef>
                <a:spcPts val="0"/>
              </a:spcBef>
              <a:spcAft>
                <a:spcPts val="0"/>
              </a:spcAft>
              <a:buSzPts val="1600"/>
              <a:buNone/>
            </a:pPr>
            <a:r>
              <a:t/>
            </a:r>
            <a:endParaRPr/>
          </a:p>
          <a:p>
            <a:pPr indent="0" lvl="0" marL="45720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41"/>
          <p:cNvSpPr txBox="1"/>
          <p:nvPr>
            <p:ph type="title"/>
          </p:nvPr>
        </p:nvSpPr>
        <p:spPr>
          <a:xfrm>
            <a:off x="796700" y="330000"/>
            <a:ext cx="7653900" cy="9783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9000"/>
              <a:buNone/>
            </a:pPr>
            <a:r>
              <a:rPr lang="en" sz="4400">
                <a:latin typeface="Playfair Display"/>
                <a:ea typeface="Playfair Display"/>
                <a:cs typeface="Playfair Display"/>
                <a:sym typeface="Playfair Display"/>
              </a:rPr>
              <a:t>Results from Real Dataset</a:t>
            </a:r>
            <a:endParaRPr sz="4400">
              <a:latin typeface="Playfair Display"/>
              <a:ea typeface="Playfair Display"/>
              <a:cs typeface="Playfair Display"/>
              <a:sym typeface="Playfair Display"/>
            </a:endParaRPr>
          </a:p>
        </p:txBody>
      </p:sp>
      <p:sp>
        <p:nvSpPr>
          <p:cNvPr id="1105" name="Google Shape;1105;p41"/>
          <p:cNvSpPr txBox="1"/>
          <p:nvPr/>
        </p:nvSpPr>
        <p:spPr>
          <a:xfrm>
            <a:off x="936300" y="1308300"/>
            <a:ext cx="7271400" cy="360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Nunito"/>
                <a:ea typeface="Nunito"/>
                <a:cs typeface="Nunito"/>
                <a:sym typeface="Nunito"/>
              </a:rPr>
              <a:t>Here we took the images for the prediction and result calculation from a real dataset that is from the Internet and our own family members. THese images are in the “test2” folder in the Dataset folder.</a:t>
            </a:r>
            <a:endParaRPr b="0" i="0" sz="16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Nunito"/>
                <a:ea typeface="Nunito"/>
                <a:cs typeface="Nunito"/>
                <a:sym typeface="Nunito"/>
              </a:rPr>
              <a:t>Dataset :                                                  Results :</a:t>
            </a:r>
            <a:endParaRPr b="0" i="0" sz="16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Nunito"/>
                <a:ea typeface="Nunito"/>
                <a:cs typeface="Nunito"/>
                <a:sym typeface="Nunito"/>
              </a:rPr>
              <a:t> </a:t>
            </a:r>
            <a:endParaRPr b="0" i="0" sz="16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Nunito"/>
                <a:ea typeface="Nunito"/>
                <a:cs typeface="Nunito"/>
                <a:sym typeface="Nunito"/>
              </a:rPr>
              <a:t>Dataset Link : </a:t>
            </a:r>
            <a:r>
              <a:rPr b="0" i="0" lang="en" sz="1600" u="sng" cap="none" strike="noStrike">
                <a:solidFill>
                  <a:schemeClr val="hlink"/>
                </a:solidFill>
                <a:latin typeface="Nunito"/>
                <a:ea typeface="Nunito"/>
                <a:cs typeface="Nunito"/>
                <a:sym typeface="Nunito"/>
                <a:hlinkClick r:id="rId3"/>
              </a:rPr>
              <a:t>https://drive.google.com/drive/u/0/folders/1ubuJjj2Xubajey_d2vmp-hcpR2tWk926</a:t>
            </a:r>
            <a:endParaRPr b="0" i="0" sz="16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pic>
        <p:nvPicPr>
          <p:cNvPr id="1106" name="Google Shape;1106;p41"/>
          <p:cNvPicPr preferRelativeResize="0"/>
          <p:nvPr/>
        </p:nvPicPr>
        <p:blipFill rotWithShape="1">
          <a:blip r:embed="rId4">
            <a:alphaModFix/>
          </a:blip>
          <a:srcRect b="0" l="0" r="0" t="0"/>
          <a:stretch/>
        </p:blipFill>
        <p:spPr>
          <a:xfrm>
            <a:off x="2124400" y="2341425"/>
            <a:ext cx="1981225" cy="820125"/>
          </a:xfrm>
          <a:prstGeom prst="rect">
            <a:avLst/>
          </a:prstGeom>
          <a:noFill/>
          <a:ln>
            <a:noFill/>
          </a:ln>
        </p:spPr>
      </p:pic>
      <p:pic>
        <p:nvPicPr>
          <p:cNvPr id="1107" name="Google Shape;1107;p41"/>
          <p:cNvPicPr preferRelativeResize="0"/>
          <p:nvPr/>
        </p:nvPicPr>
        <p:blipFill rotWithShape="1">
          <a:blip r:embed="rId5">
            <a:alphaModFix/>
          </a:blip>
          <a:srcRect b="0" l="0" r="0" t="0"/>
          <a:stretch/>
        </p:blipFill>
        <p:spPr>
          <a:xfrm>
            <a:off x="5580525" y="2341425"/>
            <a:ext cx="2238375" cy="15430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cxnSp>
        <p:nvCxnSpPr>
          <p:cNvPr id="1112" name="Google Shape;1112;p42"/>
          <p:cNvCxnSpPr/>
          <p:nvPr/>
        </p:nvCxnSpPr>
        <p:spPr>
          <a:xfrm rot="10800000">
            <a:off x="3724800" y="2832723"/>
            <a:ext cx="1694400" cy="0"/>
          </a:xfrm>
          <a:prstGeom prst="straightConnector1">
            <a:avLst/>
          </a:prstGeom>
          <a:noFill/>
          <a:ln cap="flat" cmpd="sng" w="19050">
            <a:solidFill>
              <a:schemeClr val="accent3"/>
            </a:solidFill>
            <a:prstDash val="dot"/>
            <a:round/>
            <a:headEnd len="sm" w="sm" type="none"/>
            <a:tailEnd len="sm" w="sm" type="none"/>
          </a:ln>
        </p:spPr>
      </p:cxnSp>
      <p:sp>
        <p:nvSpPr>
          <p:cNvPr id="1113" name="Google Shape;1113;p42"/>
          <p:cNvSpPr txBox="1"/>
          <p:nvPr>
            <p:ph type="title"/>
          </p:nvPr>
        </p:nvSpPr>
        <p:spPr>
          <a:xfrm>
            <a:off x="1084000" y="418375"/>
            <a:ext cx="7519800" cy="57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Comparison with Base paper</a:t>
            </a:r>
            <a:endParaRPr>
              <a:latin typeface="Playfair Display"/>
              <a:ea typeface="Playfair Display"/>
              <a:cs typeface="Playfair Display"/>
              <a:sym typeface="Playfair Display"/>
            </a:endParaRPr>
          </a:p>
        </p:txBody>
      </p:sp>
      <p:sp>
        <p:nvSpPr>
          <p:cNvPr id="1114" name="Google Shape;1114;p42"/>
          <p:cNvSpPr txBox="1"/>
          <p:nvPr>
            <p:ph idx="1" type="subTitle"/>
          </p:nvPr>
        </p:nvSpPr>
        <p:spPr>
          <a:xfrm>
            <a:off x="617400" y="1140700"/>
            <a:ext cx="7791300" cy="3202500"/>
          </a:xfrm>
          <a:prstGeom prst="rect">
            <a:avLst/>
          </a:prstGeom>
          <a:noFill/>
          <a:ln>
            <a:noFill/>
          </a:ln>
        </p:spPr>
        <p:txBody>
          <a:bodyPr anchorCtr="0" anchor="t" bIns="91425" lIns="91425" spcFirstLastPara="1" rIns="91425" wrap="square" tIns="91425">
            <a:noAutofit/>
          </a:bodyPr>
          <a:lstStyle/>
          <a:p>
            <a:pPr indent="0" lvl="0" marL="457200" rtl="0" algn="just">
              <a:lnSpc>
                <a:spcPct val="100000"/>
              </a:lnSpc>
              <a:spcBef>
                <a:spcPts val="0"/>
              </a:spcBef>
              <a:spcAft>
                <a:spcPts val="0"/>
              </a:spcAft>
              <a:buSzPts val="1500"/>
              <a:buNone/>
            </a:pPr>
            <a:r>
              <a:rPr lang="en" sz="1500"/>
              <a:t>Base paper has a dataset of 59 participants  labelled as ASD-Diagnosed and Non-ASD.</a:t>
            </a:r>
            <a:endParaRPr sz="1500"/>
          </a:p>
          <a:p>
            <a:pPr indent="0" lvl="0" marL="457200" rtl="0" algn="just">
              <a:lnSpc>
                <a:spcPct val="100000"/>
              </a:lnSpc>
              <a:spcBef>
                <a:spcPts val="1000"/>
              </a:spcBef>
              <a:spcAft>
                <a:spcPts val="0"/>
              </a:spcAft>
              <a:buSzPts val="1500"/>
              <a:buNone/>
            </a:pPr>
            <a:r>
              <a:rPr lang="en" sz="1500"/>
              <a:t> In this base paper , key idea in the methodology is to construct a visual representation of eye motion. They have transformed the eye-tracking records into visual patterns.It appears that the ASD- diagnosed participant had a tendency of looking at the bottom of the screen ,where the eye-tracking device was placed . The data transformation process was fully implemented using python. The visualizations were produced by the Matplotlib library .</a:t>
            </a:r>
            <a:endParaRPr sz="1500"/>
          </a:p>
          <a:p>
            <a:pPr indent="0" lvl="0" marL="457200" rtl="0" algn="just">
              <a:lnSpc>
                <a:spcPct val="100000"/>
              </a:lnSpc>
              <a:spcBef>
                <a:spcPts val="1000"/>
              </a:spcBef>
              <a:spcAft>
                <a:spcPts val="0"/>
              </a:spcAft>
              <a:buSzPts val="1500"/>
              <a:buNone/>
            </a:pPr>
            <a:r>
              <a:rPr lang="en" sz="1500"/>
              <a:t>We have a dataset of 1470 autistic facial images and 1470 non-autistic facial images . Out of those we are using  1269 images comprising both autistic and non-autistic for training purposes. We have used 149 images for testing the model. We have used VGG16 and VGG19 models of CNN (Convolutional Neural Network) methodology to train the model and test the model .Accuracy of this model is approx 84.33% and 84% respectively  and precision is about 84.6% and 86.3% .</a:t>
            </a:r>
            <a:endParaRPr sz="1500"/>
          </a:p>
          <a:p>
            <a:pPr indent="0" lvl="0" marL="457200" rtl="0" algn="just">
              <a:lnSpc>
                <a:spcPct val="100000"/>
              </a:lnSpc>
              <a:spcBef>
                <a:spcPts val="1000"/>
              </a:spcBef>
              <a:spcAft>
                <a:spcPts val="0"/>
              </a:spcAft>
              <a:buSzPts val="1500"/>
              <a:buNone/>
            </a:pPr>
            <a:r>
              <a:t/>
            </a:r>
            <a:endParaRPr sz="1500"/>
          </a:p>
          <a:p>
            <a:pPr indent="0" lvl="0" marL="457200" rtl="0" algn="just">
              <a:lnSpc>
                <a:spcPct val="100000"/>
              </a:lnSpc>
              <a:spcBef>
                <a:spcPts val="1000"/>
              </a:spcBef>
              <a:spcAft>
                <a:spcPts val="1000"/>
              </a:spcAft>
              <a:buSzPts val="1500"/>
              <a:buNone/>
            </a:pPr>
            <a:r>
              <a:t/>
            </a:r>
            <a:endParaRPr sz="15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43"/>
          <p:cNvSpPr txBox="1"/>
          <p:nvPr>
            <p:ph idx="1" type="subTitle"/>
          </p:nvPr>
        </p:nvSpPr>
        <p:spPr>
          <a:xfrm>
            <a:off x="1531925" y="1464225"/>
            <a:ext cx="6324600" cy="311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We have used base code from ref no. 9 for training and fitting the model. Later we improved the accuracy from 77% to 84.3%, precision, specificity and sensitivity. By making significant changes like epoch number, batch size and various other factors, we have also improved training and testing as compared to base code.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Also, we have calculated various factors to judge the results in a better way such as calculating the true positive, true negative, false positive and false negative followed by the representation of confusion matrix, calculating the accuracy, precision, sensitivity and specificity of the prediction result in the submission.csv.</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We have also implemented the VGG19 model of CNN and compared the results of both the models.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43"/>
          <p:cNvSpPr txBox="1"/>
          <p:nvPr>
            <p:ph type="title"/>
          </p:nvPr>
        </p:nvSpPr>
        <p:spPr>
          <a:xfrm>
            <a:off x="1435608" y="418374"/>
            <a:ext cx="6276900" cy="57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Contribution</a:t>
            </a:r>
            <a:endParaRPr>
              <a:latin typeface="Playfair Display"/>
              <a:ea typeface="Playfair Display"/>
              <a:cs typeface="Playfair Display"/>
              <a:sym typeface="Playfair Display"/>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44"/>
          <p:cNvSpPr txBox="1"/>
          <p:nvPr>
            <p:ph type="title"/>
          </p:nvPr>
        </p:nvSpPr>
        <p:spPr>
          <a:xfrm>
            <a:off x="1146150" y="387875"/>
            <a:ext cx="6851700" cy="57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Answers to C2 Questions</a:t>
            </a:r>
            <a:endParaRPr>
              <a:latin typeface="Playfair Display"/>
              <a:ea typeface="Playfair Display"/>
              <a:cs typeface="Playfair Display"/>
              <a:sym typeface="Playfair Display"/>
            </a:endParaRPr>
          </a:p>
        </p:txBody>
      </p:sp>
      <p:sp>
        <p:nvSpPr>
          <p:cNvPr id="1126" name="Google Shape;1126;p44"/>
          <p:cNvSpPr txBox="1"/>
          <p:nvPr>
            <p:ph idx="1" type="subTitle"/>
          </p:nvPr>
        </p:nvSpPr>
        <p:spPr>
          <a:xfrm>
            <a:off x="700350" y="1096025"/>
            <a:ext cx="8301300" cy="209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sz="1400"/>
              <a:t>             Number of Parameters in CNN model : </a:t>
            </a:r>
            <a:endParaRPr b="1" sz="1400"/>
          </a:p>
          <a:p>
            <a:pPr indent="-311150" lvl="0" marL="914400" rtl="0" algn="l">
              <a:lnSpc>
                <a:spcPct val="115000"/>
              </a:lnSpc>
              <a:spcBef>
                <a:spcPts val="0"/>
              </a:spcBef>
              <a:spcAft>
                <a:spcPts val="0"/>
              </a:spcAft>
              <a:buClr>
                <a:schemeClr val="dk2"/>
              </a:buClr>
              <a:buSzPts val="1300"/>
              <a:buFont typeface="Nunito"/>
              <a:buChar char="○"/>
            </a:pPr>
            <a:r>
              <a:rPr lang="en" sz="1300"/>
              <a:t>Input layer: Zero as input layer has nothing to learn . It just provides the input image shape so there are  no learnable parameters here</a:t>
            </a:r>
            <a:endParaRPr sz="1300"/>
          </a:p>
          <a:p>
            <a:pPr indent="-311150" lvl="0" marL="914400" rtl="0" algn="l">
              <a:lnSpc>
                <a:spcPct val="115000"/>
              </a:lnSpc>
              <a:spcBef>
                <a:spcPts val="0"/>
              </a:spcBef>
              <a:spcAft>
                <a:spcPts val="0"/>
              </a:spcAft>
              <a:buClr>
                <a:schemeClr val="dk2"/>
              </a:buClr>
              <a:buSzPts val="1300"/>
              <a:buFont typeface="Nunito"/>
              <a:buChar char="○"/>
            </a:pPr>
            <a:r>
              <a:rPr lang="en" sz="1300"/>
              <a:t>CONV layer : NUmber  ((m * n * d)+1)* k), added 1 because of the bias term for each filter.</a:t>
            </a:r>
            <a:endParaRPr sz="1300"/>
          </a:p>
          <a:p>
            <a:pPr indent="-311150" lvl="1" marL="1371600" rtl="0" algn="l">
              <a:lnSpc>
                <a:spcPct val="115000"/>
              </a:lnSpc>
              <a:spcBef>
                <a:spcPts val="0"/>
              </a:spcBef>
              <a:spcAft>
                <a:spcPts val="0"/>
              </a:spcAft>
              <a:buClr>
                <a:schemeClr val="dk2"/>
              </a:buClr>
              <a:buSzPts val="1300"/>
              <a:buFont typeface="Nunito"/>
              <a:buChar char="■"/>
            </a:pPr>
            <a:r>
              <a:rPr lang="en" sz="1300"/>
              <a:t>m: height of filter</a:t>
            </a:r>
            <a:endParaRPr sz="1300"/>
          </a:p>
          <a:p>
            <a:pPr indent="-311150" lvl="1" marL="1371600" rtl="0" algn="l">
              <a:lnSpc>
                <a:spcPct val="115000"/>
              </a:lnSpc>
              <a:spcBef>
                <a:spcPts val="0"/>
              </a:spcBef>
              <a:spcAft>
                <a:spcPts val="0"/>
              </a:spcAft>
              <a:buClr>
                <a:schemeClr val="dk2"/>
              </a:buClr>
              <a:buSzPts val="1300"/>
              <a:buFont typeface="Nunito"/>
              <a:buChar char="■"/>
            </a:pPr>
            <a:r>
              <a:rPr lang="en" sz="1300"/>
              <a:t>n: width of filter</a:t>
            </a:r>
            <a:endParaRPr sz="1300"/>
          </a:p>
          <a:p>
            <a:pPr indent="-311150" lvl="1" marL="1371600" rtl="0" algn="l">
              <a:lnSpc>
                <a:spcPct val="115000"/>
              </a:lnSpc>
              <a:spcBef>
                <a:spcPts val="0"/>
              </a:spcBef>
              <a:spcAft>
                <a:spcPts val="0"/>
              </a:spcAft>
              <a:buClr>
                <a:schemeClr val="dk2"/>
              </a:buClr>
              <a:buSzPts val="1300"/>
              <a:buFont typeface="Nunito"/>
              <a:buChar char="■"/>
            </a:pPr>
            <a:r>
              <a:rPr lang="en" sz="1300"/>
              <a:t>d: no of filter in prev layer</a:t>
            </a:r>
            <a:endParaRPr sz="1300"/>
          </a:p>
          <a:p>
            <a:pPr indent="-311150" lvl="1" marL="1371600" rtl="0" algn="l">
              <a:lnSpc>
                <a:spcPct val="115000"/>
              </a:lnSpc>
              <a:spcBef>
                <a:spcPts val="0"/>
              </a:spcBef>
              <a:spcAft>
                <a:spcPts val="0"/>
              </a:spcAft>
              <a:buClr>
                <a:schemeClr val="dk2"/>
              </a:buClr>
              <a:buSzPts val="1300"/>
              <a:buFont typeface="Nunito"/>
              <a:buChar char="■"/>
            </a:pPr>
            <a:r>
              <a:rPr lang="en" sz="1300"/>
              <a:t>k: no of filter in present layer</a:t>
            </a:r>
            <a:endParaRPr sz="1300"/>
          </a:p>
          <a:p>
            <a:pPr indent="-311150" lvl="1" marL="1371600" rtl="0" algn="l">
              <a:lnSpc>
                <a:spcPct val="115000"/>
              </a:lnSpc>
              <a:spcBef>
                <a:spcPts val="0"/>
              </a:spcBef>
              <a:spcAft>
                <a:spcPts val="0"/>
              </a:spcAft>
              <a:buClr>
                <a:schemeClr val="dk2"/>
              </a:buClr>
              <a:buSzPts val="1300"/>
              <a:buFont typeface="Nunito"/>
              <a:buChar char="■"/>
            </a:pPr>
            <a:r>
              <a:rPr lang="en" sz="1300"/>
              <a:t>So, for example , for conv layer 1 in block 1:</a:t>
            </a:r>
            <a:endParaRPr sz="1300"/>
          </a:p>
          <a:p>
            <a:pPr indent="-311150" lvl="2" marL="1828800" rtl="0" algn="l">
              <a:lnSpc>
                <a:spcPct val="115000"/>
              </a:lnSpc>
              <a:spcBef>
                <a:spcPts val="0"/>
              </a:spcBef>
              <a:spcAft>
                <a:spcPts val="0"/>
              </a:spcAft>
              <a:buClr>
                <a:schemeClr val="dk2"/>
              </a:buClr>
              <a:buSzPts val="1300"/>
              <a:buFont typeface="Nunito"/>
              <a:buChar char="●"/>
            </a:pPr>
            <a:r>
              <a:rPr lang="en" sz="1300"/>
              <a:t>m=3 n=3 d=3 k=64 </a:t>
            </a:r>
            <a:endParaRPr sz="1300"/>
          </a:p>
          <a:p>
            <a:pPr indent="-311150" lvl="2" marL="1828800" rtl="0" algn="l">
              <a:lnSpc>
                <a:spcPct val="115000"/>
              </a:lnSpc>
              <a:spcBef>
                <a:spcPts val="0"/>
              </a:spcBef>
              <a:spcAft>
                <a:spcPts val="0"/>
              </a:spcAft>
              <a:buClr>
                <a:schemeClr val="dk2"/>
              </a:buClr>
              <a:buSzPts val="1300"/>
              <a:buFont typeface="Nunito"/>
              <a:buChar char="●"/>
            </a:pPr>
            <a:r>
              <a:rPr lang="en" sz="1300"/>
              <a:t>Hence, no of params = ((3*3*64)+1)*64 = 1792</a:t>
            </a:r>
            <a:endParaRPr sz="1300"/>
          </a:p>
          <a:p>
            <a:pPr indent="-311150" lvl="0" marL="914400" rtl="0" algn="l">
              <a:lnSpc>
                <a:spcPct val="115000"/>
              </a:lnSpc>
              <a:spcBef>
                <a:spcPts val="0"/>
              </a:spcBef>
              <a:spcAft>
                <a:spcPts val="0"/>
              </a:spcAft>
              <a:buClr>
                <a:schemeClr val="dk2"/>
              </a:buClr>
              <a:buSzPts val="1300"/>
              <a:buFont typeface="Nunito"/>
              <a:buChar char="○"/>
            </a:pPr>
            <a:r>
              <a:rPr lang="en" sz="1300"/>
              <a:t>Max pooling layer : Zero because  there are no parameters we could learn in the   pooling layer. This layer is just used to reduce the image dimension size.</a:t>
            </a:r>
            <a:endParaRPr sz="1300"/>
          </a:p>
          <a:p>
            <a:pPr indent="-311150" lvl="0" marL="914400" rtl="0" algn="l">
              <a:lnSpc>
                <a:spcPct val="115000"/>
              </a:lnSpc>
              <a:spcBef>
                <a:spcPts val="0"/>
              </a:spcBef>
              <a:spcAft>
                <a:spcPts val="0"/>
              </a:spcAft>
              <a:buClr>
                <a:schemeClr val="dk2"/>
              </a:buClr>
              <a:buSzPts val="1300"/>
              <a:buFont typeface="Nunito"/>
              <a:buChar char="○"/>
            </a:pPr>
            <a:r>
              <a:rPr lang="en" sz="1300"/>
              <a:t>Fully connected layer : (( c * p)+1*c) , here 1*c is added as a bias term.</a:t>
            </a:r>
            <a:endParaRPr sz="1300"/>
          </a:p>
          <a:p>
            <a:pPr indent="-311150" lvl="1" marL="1371600" rtl="0" algn="l">
              <a:lnSpc>
                <a:spcPct val="115000"/>
              </a:lnSpc>
              <a:spcBef>
                <a:spcPts val="0"/>
              </a:spcBef>
              <a:spcAft>
                <a:spcPts val="0"/>
              </a:spcAft>
              <a:buClr>
                <a:schemeClr val="dk2"/>
              </a:buClr>
              <a:buSzPts val="1300"/>
              <a:buFont typeface="Nunito"/>
              <a:buChar char="■"/>
            </a:pPr>
            <a:r>
              <a:rPr lang="en" sz="1300"/>
              <a:t>c : current layer neurons</a:t>
            </a:r>
            <a:endParaRPr sz="1300"/>
          </a:p>
          <a:p>
            <a:pPr indent="-311150" lvl="1" marL="1371600" rtl="0" algn="l">
              <a:lnSpc>
                <a:spcPct val="115000"/>
              </a:lnSpc>
              <a:spcBef>
                <a:spcPts val="0"/>
              </a:spcBef>
              <a:spcAft>
                <a:spcPts val="0"/>
              </a:spcAft>
              <a:buClr>
                <a:schemeClr val="dk2"/>
              </a:buClr>
              <a:buSzPts val="1300"/>
              <a:buFont typeface="Nunito"/>
              <a:buChar char="■"/>
            </a:pPr>
            <a:r>
              <a:rPr lang="en" sz="1300"/>
              <a:t>p : previous layer neurons</a:t>
            </a:r>
            <a:endParaRPr sz="1300"/>
          </a:p>
          <a:p>
            <a:pPr indent="0" lvl="0" marL="0" rtl="0" algn="ctr">
              <a:lnSpc>
                <a:spcPct val="100000"/>
              </a:lnSpc>
              <a:spcBef>
                <a:spcPts val="0"/>
              </a:spcBef>
              <a:spcAft>
                <a:spcPts val="0"/>
              </a:spcAft>
              <a:buSzPts val="1400"/>
              <a:buNone/>
            </a:pPr>
            <a:r>
              <a:t/>
            </a:r>
            <a:endParaRPr sz="1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45"/>
          <p:cNvSpPr txBox="1"/>
          <p:nvPr>
            <p:ph type="title"/>
          </p:nvPr>
        </p:nvSpPr>
        <p:spPr>
          <a:xfrm>
            <a:off x="1435608" y="418374"/>
            <a:ext cx="6276900" cy="57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Conclusion</a:t>
            </a:r>
            <a:endParaRPr>
              <a:latin typeface="Playfair Display"/>
              <a:ea typeface="Playfair Display"/>
              <a:cs typeface="Playfair Display"/>
              <a:sym typeface="Playfair Display"/>
            </a:endParaRPr>
          </a:p>
        </p:txBody>
      </p:sp>
      <p:sp>
        <p:nvSpPr>
          <p:cNvPr id="1132" name="Google Shape;1132;p45"/>
          <p:cNvSpPr txBox="1"/>
          <p:nvPr>
            <p:ph idx="1" type="subTitle"/>
          </p:nvPr>
        </p:nvSpPr>
        <p:spPr>
          <a:xfrm>
            <a:off x="821050" y="1432425"/>
            <a:ext cx="7892700" cy="352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I</a:t>
            </a:r>
            <a:r>
              <a:rPr b="0" i="0" lang="en" sz="1400" u="none" cap="none" strike="noStrike">
                <a:solidFill>
                  <a:schemeClr val="dk2"/>
                </a:solidFill>
                <a:latin typeface="Nunito"/>
                <a:ea typeface="Nunito"/>
                <a:cs typeface="Nunito"/>
                <a:sym typeface="Nunito"/>
              </a:rPr>
              <a:t>n this project, we proposed a CNN (Convolutional Neural Network) architecture to identify and classify  ASD patients. </a:t>
            </a:r>
            <a:endParaRPr b="0" i="0" sz="14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Nunito"/>
                <a:ea typeface="Nunito"/>
                <a:cs typeface="Nunito"/>
                <a:sym typeface="Nunito"/>
              </a:rPr>
              <a:t> Our proposed CNN architecture is able to obtain higher classification performance with fewer parameters, which will reduce the training time. Therefore, our proposed model is less complex and faster as compared to other similar models. </a:t>
            </a:r>
            <a:endParaRPr b="0" i="0" sz="14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Nunito"/>
              <a:ea typeface="Nunito"/>
              <a:cs typeface="Nunito"/>
              <a:sym typeface="Nunito"/>
            </a:endParaRPr>
          </a:p>
          <a:p>
            <a:pPr indent="-317500" lvl="0" marL="457200" marR="0" rtl="0" algn="l">
              <a:lnSpc>
                <a:spcPct val="100000"/>
              </a:lnSpc>
              <a:spcBef>
                <a:spcPts val="0"/>
              </a:spcBef>
              <a:spcAft>
                <a:spcPts val="0"/>
              </a:spcAft>
              <a:buClr>
                <a:schemeClr val="dk2"/>
              </a:buClr>
              <a:buSzPts val="1400"/>
              <a:buFont typeface="Nunito"/>
              <a:buChar char="●"/>
            </a:pPr>
            <a:r>
              <a:rPr b="0" i="0" lang="en" sz="1400" u="none" cap="none" strike="noStrike">
                <a:solidFill>
                  <a:schemeClr val="dk2"/>
                </a:solidFill>
                <a:latin typeface="Nunito"/>
                <a:ea typeface="Nunito"/>
                <a:cs typeface="Nunito"/>
                <a:sym typeface="Nunito"/>
              </a:rPr>
              <a:t>The result shows that the accuracy of our model using test data is by the VGG16 model is 84.33% and the VGG19 model is 84%  meaning that it outperformed the best accuracy obtained on this dataset so far and we get better accuracy in the VGG16 model. </a:t>
            </a:r>
            <a:endParaRPr b="0" i="0" sz="1400" u="none" cap="none" strike="noStrike">
              <a:solidFill>
                <a:schemeClr val="dk2"/>
              </a:solidFill>
              <a:latin typeface="Nunito"/>
              <a:ea typeface="Nunito"/>
              <a:cs typeface="Nunito"/>
              <a:sym typeface="Nunito"/>
            </a:endParaRPr>
          </a:p>
          <a:p>
            <a:pPr indent="-317500" lvl="0" marL="457200" marR="0" rtl="0" algn="l">
              <a:lnSpc>
                <a:spcPct val="100000"/>
              </a:lnSpc>
              <a:spcBef>
                <a:spcPts val="0"/>
              </a:spcBef>
              <a:spcAft>
                <a:spcPts val="0"/>
              </a:spcAft>
              <a:buClr>
                <a:schemeClr val="dk2"/>
              </a:buClr>
              <a:buSzPts val="1400"/>
              <a:buFont typeface="Nunito"/>
              <a:buChar char="●"/>
            </a:pPr>
            <a:r>
              <a:rPr b="0" i="0" lang="en" sz="1400" u="none" cap="none" strike="noStrike">
                <a:solidFill>
                  <a:schemeClr val="dk2"/>
                </a:solidFill>
                <a:latin typeface="Nunito"/>
                <a:ea typeface="Nunito"/>
                <a:cs typeface="Nunito"/>
                <a:sym typeface="Nunito"/>
              </a:rPr>
              <a:t>But precision in the VGG16 model is 84% whereas in the VGG19 model is 86.6%, here VGG19 outperforms the VGG16 results in terms of precision. </a:t>
            </a:r>
            <a:endParaRPr b="0" i="0" sz="1400" u="none" cap="none" strike="noStrike">
              <a:solidFill>
                <a:schemeClr val="dk2"/>
              </a:solidFill>
              <a:latin typeface="Nunito"/>
              <a:ea typeface="Nunito"/>
              <a:cs typeface="Nunito"/>
              <a:sym typeface="Nunito"/>
            </a:endParaRPr>
          </a:p>
          <a:p>
            <a:pPr indent="-317500" lvl="0" marL="457200" marR="0" rtl="0" algn="l">
              <a:lnSpc>
                <a:spcPct val="100000"/>
              </a:lnSpc>
              <a:spcBef>
                <a:spcPts val="0"/>
              </a:spcBef>
              <a:spcAft>
                <a:spcPts val="0"/>
              </a:spcAft>
              <a:buClr>
                <a:schemeClr val="dk2"/>
              </a:buClr>
              <a:buSzPts val="1400"/>
              <a:buFont typeface="Nunito"/>
              <a:buChar char="●"/>
            </a:pPr>
            <a:r>
              <a:rPr b="0" i="0" lang="en" sz="1400" u="none" cap="none" strike="noStrike">
                <a:solidFill>
                  <a:schemeClr val="dk2"/>
                </a:solidFill>
                <a:latin typeface="Nunito"/>
                <a:ea typeface="Nunito"/>
                <a:cs typeface="Nunito"/>
                <a:sym typeface="Nunito"/>
              </a:rPr>
              <a:t>Our model Sensitivity and specificity is approximately 84.56 and 84.10% for the VGG16 model and, 82.27 % and 85.915% for the VGG19 model, so we can say that our project determines actual positive cases and negative cases (in case of Autistic and Non_Autistic predicate true) very efficiently.</a:t>
            </a:r>
            <a:endParaRPr b="0" i="0" sz="14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46"/>
          <p:cNvSpPr txBox="1"/>
          <p:nvPr>
            <p:ph type="title"/>
          </p:nvPr>
        </p:nvSpPr>
        <p:spPr>
          <a:xfrm>
            <a:off x="847700" y="320699"/>
            <a:ext cx="699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References </a:t>
            </a:r>
            <a:endParaRPr>
              <a:latin typeface="Playfair Display"/>
              <a:ea typeface="Playfair Display"/>
              <a:cs typeface="Playfair Display"/>
              <a:sym typeface="Playfair Display"/>
            </a:endParaRPr>
          </a:p>
        </p:txBody>
      </p:sp>
      <p:sp>
        <p:nvSpPr>
          <p:cNvPr id="1138" name="Google Shape;1138;p46"/>
          <p:cNvSpPr txBox="1"/>
          <p:nvPr>
            <p:ph idx="1" type="subTitle"/>
          </p:nvPr>
        </p:nvSpPr>
        <p:spPr>
          <a:xfrm>
            <a:off x="625725" y="1149825"/>
            <a:ext cx="7892700" cy="379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[1.] Romuald Carette, Mahmoud Elbattah, Gilles Dequen, Jean-Luc Guérin,  Federica Cilia, “Visualization of Eye-Tracking Patterns in Autism Spectrum Disorder: Method and Dataset”, 2018 Thirteenth International Conference on Digital Information Management (ICDIM)</a:t>
            </a:r>
            <a:endParaRPr/>
          </a:p>
          <a:p>
            <a:pPr indent="0" lvl="0" marL="0" rtl="0" algn="l">
              <a:lnSpc>
                <a:spcPct val="100000"/>
              </a:lnSpc>
              <a:spcBef>
                <a:spcPts val="0"/>
              </a:spcBef>
              <a:spcAft>
                <a:spcPts val="0"/>
              </a:spcAft>
              <a:buSzPts val="1200"/>
              <a:buNone/>
            </a:pPr>
            <a:r>
              <a:rPr lang="en" u="sng">
                <a:solidFill>
                  <a:schemeClr val="hlink"/>
                </a:solidFill>
                <a:hlinkClick r:id="rId3"/>
              </a:rPr>
              <a:t>Visualization of Eye-Tracking Patterns in Autism Spectrum Disorder: Method and Dataset</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
              <a:t>[2]M. Elbattah, R. Carette, G. Dequen, J. -L. Guérin and F. Cilia, "Learning Clusters in Autism Spectrum Disorder: Image-Based Clustering of Eye-Tracking Scanpaths with Deep Autoencoder," 2019 41st Annual International Conference of the IEEE Engineering in Medicine and Biology Society (EMBC).</a:t>
            </a:r>
            <a:endParaRPr/>
          </a:p>
          <a:p>
            <a:pPr indent="0" lvl="0" marL="0" rtl="0" algn="l">
              <a:lnSpc>
                <a:spcPct val="100000"/>
              </a:lnSpc>
              <a:spcBef>
                <a:spcPts val="0"/>
              </a:spcBef>
              <a:spcAft>
                <a:spcPts val="0"/>
              </a:spcAft>
              <a:buSzPts val="1200"/>
              <a:buNone/>
            </a:pPr>
            <a:r>
              <a:rPr lang="en" u="sng">
                <a:solidFill>
                  <a:schemeClr val="hlink"/>
                </a:solidFill>
                <a:hlinkClick r:id="rId4"/>
              </a:rPr>
              <a:t>Learning Clusters in Autism Spectrum Disorder: Image-Based Clustering of Eye-Tracking Scanpaths with Deep Autoencoder</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
              <a:t>[3.] Romuald Carette, Mahmoud Elbattah, Federica Cilia, Gilles Dequen, ”Predicting Autism Spectrum Disorder Using Machine Learning and Eye-Tracking”, 12th International Conference on Health Informatics At: Prague, Czech Republic</a:t>
            </a:r>
            <a:endParaRPr/>
          </a:p>
          <a:p>
            <a:pPr indent="0" lvl="0" marL="0" rtl="0" algn="l">
              <a:lnSpc>
                <a:spcPct val="100000"/>
              </a:lnSpc>
              <a:spcBef>
                <a:spcPts val="0"/>
              </a:spcBef>
              <a:spcAft>
                <a:spcPts val="0"/>
              </a:spcAft>
              <a:buSzPts val="1200"/>
              <a:buNone/>
            </a:pPr>
            <a:r>
              <a:rPr lang="en" u="sng">
                <a:solidFill>
                  <a:schemeClr val="hlink"/>
                </a:solidFill>
                <a:hlinkClick r:id="rId5"/>
              </a:rPr>
              <a:t>Learning to Predict Autism Spectrum Disorder based on the Visual Patterns of Eye-tracking Scanpaths</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
              <a:t>[4] Lonnie Zwaigenbaum, Jessica A Brian, Angie Ip, Early detection for autism spectrum disorder in young children, Paediatrics &amp; Child Health, Volume 24, Issue 7, November 2019, Pages 424–432,</a:t>
            </a:r>
            <a:endParaRPr/>
          </a:p>
          <a:p>
            <a:pPr indent="0" lvl="0" marL="0" rtl="0" algn="l">
              <a:lnSpc>
                <a:spcPct val="100000"/>
              </a:lnSpc>
              <a:spcBef>
                <a:spcPts val="0"/>
              </a:spcBef>
              <a:spcAft>
                <a:spcPts val="0"/>
              </a:spcAft>
              <a:buSzPts val="1200"/>
              <a:buNone/>
            </a:pPr>
            <a:r>
              <a:rPr lang="en"/>
              <a:t> </a:t>
            </a:r>
            <a:r>
              <a:rPr lang="en" u="sng">
                <a:solidFill>
                  <a:schemeClr val="hlink"/>
                </a:solidFill>
                <a:hlinkClick r:id="rId6"/>
              </a:rPr>
              <a:t>Early detection for autism spectrum disorder in young children</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47"/>
          <p:cNvSpPr txBox="1"/>
          <p:nvPr>
            <p:ph type="title"/>
          </p:nvPr>
        </p:nvSpPr>
        <p:spPr>
          <a:xfrm>
            <a:off x="847700" y="320699"/>
            <a:ext cx="699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References </a:t>
            </a:r>
            <a:endParaRPr>
              <a:latin typeface="Playfair Display"/>
              <a:ea typeface="Playfair Display"/>
              <a:cs typeface="Playfair Display"/>
              <a:sym typeface="Playfair Display"/>
            </a:endParaRPr>
          </a:p>
        </p:txBody>
      </p:sp>
      <p:sp>
        <p:nvSpPr>
          <p:cNvPr id="1144" name="Google Shape;1144;p47"/>
          <p:cNvSpPr txBox="1"/>
          <p:nvPr>
            <p:ph idx="1" type="subTitle"/>
          </p:nvPr>
        </p:nvSpPr>
        <p:spPr>
          <a:xfrm>
            <a:off x="625725" y="1149825"/>
            <a:ext cx="7892700" cy="376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[5.] Sashi Thapaliya, Sampath Jayarathna, Mark Jaime, ”Evaluating the EEG and Eye Movements for Autism Spectrum Disorder” ,  2018 IEEE International Conference on Big Data (Big Data)</a:t>
            </a:r>
            <a:endParaRPr/>
          </a:p>
          <a:p>
            <a:pPr indent="0" lvl="0" marL="0" rtl="0" algn="l">
              <a:lnSpc>
                <a:spcPct val="100000"/>
              </a:lnSpc>
              <a:spcBef>
                <a:spcPts val="0"/>
              </a:spcBef>
              <a:spcAft>
                <a:spcPts val="0"/>
              </a:spcAft>
              <a:buSzPts val="1200"/>
              <a:buNone/>
            </a:pPr>
            <a:r>
              <a:rPr lang="en" u="sng">
                <a:solidFill>
                  <a:schemeClr val="hlink"/>
                </a:solidFill>
                <a:hlinkClick r:id="rId3"/>
              </a:rPr>
              <a:t>Evaluating the EEG and Eye Movements for Autism Spectrum Disorder - IEEE Conference Publication</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
              <a:t>[6.] Tanu and D. Kakkar, "Automatic Detection of Autism Spectrum Disorder by Tracing the Disorder Co-morbidities," 2019 9th Annual Information Technology, Electromechanical Engineering and Microelectronics Conference (IEMECON)</a:t>
            </a:r>
            <a:endParaRPr/>
          </a:p>
          <a:p>
            <a:pPr indent="0" lvl="0" marL="0" rtl="0" algn="l">
              <a:lnSpc>
                <a:spcPct val="100000"/>
              </a:lnSpc>
              <a:spcBef>
                <a:spcPts val="0"/>
              </a:spcBef>
              <a:spcAft>
                <a:spcPts val="0"/>
              </a:spcAft>
              <a:buSzPts val="1200"/>
              <a:buNone/>
            </a:pPr>
            <a:r>
              <a:rPr lang="en" u="sng">
                <a:solidFill>
                  <a:schemeClr val="hlink"/>
                </a:solidFill>
                <a:hlinkClick r:id="rId4"/>
              </a:rPr>
              <a:t>Automatic Detection of Autism Spectrum Disorder by Tracing the Disorder Co-morbidities</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
              <a:t>[7.] Zeyad Abdulhameed Taha Ahmed, Mukti E. Jadhav, “A Review of Early Detection of Autism Based on Eye-Tracking and Sensing Technology” ,  2020 International Conference on Inventive Computation Technologies (ICICT)</a:t>
            </a:r>
            <a:endParaRPr/>
          </a:p>
          <a:p>
            <a:pPr indent="0" lvl="0" marL="0" rtl="0" algn="l">
              <a:lnSpc>
                <a:spcPct val="100000"/>
              </a:lnSpc>
              <a:spcBef>
                <a:spcPts val="0"/>
              </a:spcBef>
              <a:spcAft>
                <a:spcPts val="0"/>
              </a:spcAft>
              <a:buSzPts val="1200"/>
              <a:buNone/>
            </a:pPr>
            <a:r>
              <a:rPr lang="en" u="sng">
                <a:solidFill>
                  <a:schemeClr val="hlink"/>
                </a:solidFill>
                <a:hlinkClick r:id="rId5"/>
              </a:rPr>
              <a:t>A Review of Early Detection of Autism Based on Eye-Tracking and Sensing Technology</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
              <a:t>[8.] Chongruo Wu, Sidrah Liaqat, Sen-ching Cheung, Chen-Nee Chuah, Sally Ozonoff, “Predicting Autism Diagnosis using Image with Fixations and Synthetic Saccade Patterns”,  2019 IEEE International Conference on Multimedia &amp; Expo Workshops (ICMEW)</a:t>
            </a:r>
            <a:endParaRPr/>
          </a:p>
          <a:p>
            <a:pPr indent="0" lvl="0" marL="0" rtl="0" algn="l">
              <a:lnSpc>
                <a:spcPct val="100000"/>
              </a:lnSpc>
              <a:spcBef>
                <a:spcPts val="0"/>
              </a:spcBef>
              <a:spcAft>
                <a:spcPts val="0"/>
              </a:spcAft>
              <a:buSzPts val="1200"/>
              <a:buNone/>
            </a:pPr>
            <a:r>
              <a:rPr lang="en" u="sng">
                <a:solidFill>
                  <a:schemeClr val="hlink"/>
                </a:solidFill>
                <a:hlinkClick r:id="rId6"/>
              </a:rPr>
              <a:t> Predicting Autism Diagnosis using Image with Fixations and Synthetic Saccade Patterns</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
              <a:t>[9].Cihan Senol, Student at Gaziosmanpasa University, Kielce, Świętokrzyskie, Poland</a:t>
            </a:r>
            <a:endParaRPr/>
          </a:p>
          <a:p>
            <a:pPr indent="0" lvl="0" marL="0" rtl="0" algn="l">
              <a:lnSpc>
                <a:spcPct val="100000"/>
              </a:lnSpc>
              <a:spcBef>
                <a:spcPts val="0"/>
              </a:spcBef>
              <a:spcAft>
                <a:spcPts val="0"/>
              </a:spcAft>
              <a:buSzPts val="1200"/>
              <a:buNone/>
            </a:pPr>
            <a:r>
              <a:rPr lang="en" u="sng">
                <a:solidFill>
                  <a:schemeClr val="hlink"/>
                </a:solidFill>
                <a:hlinkClick r:id="rId7"/>
              </a:rPr>
              <a:t>https://www.kaggle.com/cihan063/autism-cnn-vgg16</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48"/>
          <p:cNvSpPr txBox="1"/>
          <p:nvPr>
            <p:ph type="title"/>
          </p:nvPr>
        </p:nvSpPr>
        <p:spPr>
          <a:xfrm>
            <a:off x="888550" y="2082600"/>
            <a:ext cx="7378500" cy="9783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9000"/>
              <a:buNone/>
            </a:pPr>
            <a:r>
              <a:rPr lang="en" sz="6400">
                <a:latin typeface="Playfair Display"/>
                <a:ea typeface="Playfair Display"/>
                <a:cs typeface="Playfair Display"/>
                <a:sym typeface="Playfair Display"/>
              </a:rPr>
              <a:t>Thank you !!!</a:t>
            </a:r>
            <a:endParaRPr sz="6400">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cxnSp>
        <p:nvCxnSpPr>
          <p:cNvPr id="760" name="Google Shape;760;p5"/>
          <p:cNvCxnSpPr/>
          <p:nvPr/>
        </p:nvCxnSpPr>
        <p:spPr>
          <a:xfrm rot="10800000">
            <a:off x="3724800" y="2832723"/>
            <a:ext cx="1694400" cy="0"/>
          </a:xfrm>
          <a:prstGeom prst="straightConnector1">
            <a:avLst/>
          </a:prstGeom>
          <a:noFill/>
          <a:ln cap="flat" cmpd="sng" w="19050">
            <a:solidFill>
              <a:schemeClr val="accent3"/>
            </a:solidFill>
            <a:prstDash val="dot"/>
            <a:round/>
            <a:headEnd len="sm" w="sm" type="none"/>
            <a:tailEnd len="sm" w="sm" type="none"/>
          </a:ln>
        </p:spPr>
      </p:cxnSp>
      <p:sp>
        <p:nvSpPr>
          <p:cNvPr id="761" name="Google Shape;761;p5"/>
          <p:cNvSpPr txBox="1"/>
          <p:nvPr>
            <p:ph type="title"/>
          </p:nvPr>
        </p:nvSpPr>
        <p:spPr>
          <a:xfrm>
            <a:off x="1435608" y="418374"/>
            <a:ext cx="6276900" cy="57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- 2 </a:t>
            </a:r>
            <a:r>
              <a:rPr baseline="30000" lang="en" u="sng">
                <a:solidFill>
                  <a:schemeClr val="hlink"/>
                </a:solidFill>
                <a:latin typeface="Playfair Display"/>
                <a:ea typeface="Playfair Display"/>
                <a:cs typeface="Playfair Display"/>
                <a:sym typeface="Playfair Display"/>
                <a:hlinkClick r:id="rId3"/>
              </a:rPr>
              <a:t>[2]</a:t>
            </a:r>
            <a:endParaRPr baseline="30000">
              <a:latin typeface="Playfair Display"/>
              <a:ea typeface="Playfair Display"/>
              <a:cs typeface="Playfair Display"/>
              <a:sym typeface="Playfair Display"/>
            </a:endParaRPr>
          </a:p>
        </p:txBody>
      </p:sp>
      <p:sp>
        <p:nvSpPr>
          <p:cNvPr id="762" name="Google Shape;762;p5"/>
          <p:cNvSpPr txBox="1"/>
          <p:nvPr>
            <p:ph idx="1" type="subTitle"/>
          </p:nvPr>
        </p:nvSpPr>
        <p:spPr>
          <a:xfrm>
            <a:off x="1633025" y="1212100"/>
            <a:ext cx="5759100" cy="3826200"/>
          </a:xfrm>
          <a:prstGeom prst="rect">
            <a:avLst/>
          </a:prstGeom>
          <a:noFill/>
          <a:ln>
            <a:noFill/>
          </a:ln>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chemeClr val="dk2"/>
              </a:buClr>
              <a:buSzPts val="1600"/>
              <a:buChar char="●"/>
            </a:pPr>
            <a:r>
              <a:rPr lang="en"/>
              <a:t>Paper Title : Learning Clusters in Autism Spectrum Disorder: Image-Based Clustering of Eye-Tracking Scanpaths with Deep Autoencoder</a:t>
            </a:r>
            <a:endParaRPr/>
          </a:p>
          <a:p>
            <a:pPr indent="-330200" lvl="0" marL="457200" rtl="0" algn="just">
              <a:lnSpc>
                <a:spcPct val="100000"/>
              </a:lnSpc>
              <a:spcBef>
                <a:spcPts val="1000"/>
              </a:spcBef>
              <a:spcAft>
                <a:spcPts val="0"/>
              </a:spcAft>
              <a:buClr>
                <a:schemeClr val="dk2"/>
              </a:buClr>
              <a:buSzPts val="1600"/>
              <a:buFont typeface="Nunito"/>
              <a:buChar char="●"/>
            </a:pPr>
            <a:r>
              <a:rPr lang="en"/>
              <a:t>41st Annual International Conference of the IEEE Engineering in Medicine and Biology Society (EMBC).) held on 23-27 July 2019 at Berlin , Germany.</a:t>
            </a:r>
            <a:endParaRPr/>
          </a:p>
          <a:p>
            <a:pPr indent="-330200" lvl="0" marL="457200" rtl="0" algn="just">
              <a:lnSpc>
                <a:spcPct val="100000"/>
              </a:lnSpc>
              <a:spcBef>
                <a:spcPts val="1000"/>
              </a:spcBef>
              <a:spcAft>
                <a:spcPts val="0"/>
              </a:spcAft>
              <a:buClr>
                <a:schemeClr val="dk2"/>
              </a:buClr>
              <a:buSzPts val="1600"/>
              <a:buFont typeface="Nunito"/>
              <a:buChar char="●"/>
            </a:pPr>
            <a:r>
              <a:rPr lang="en"/>
              <a:t>Aim of this conference was to apply unsupervised machine learning to discover clusters in Autism Spectrum Disorder (ASD).</a:t>
            </a:r>
            <a:endParaRPr/>
          </a:p>
          <a:p>
            <a:pPr indent="-330200" lvl="0" marL="457200" rtl="0" algn="just">
              <a:lnSpc>
                <a:spcPct val="100000"/>
              </a:lnSpc>
              <a:spcBef>
                <a:spcPts val="0"/>
              </a:spcBef>
              <a:spcAft>
                <a:spcPts val="0"/>
              </a:spcAft>
              <a:buClr>
                <a:schemeClr val="dk2"/>
              </a:buClr>
              <a:buSzPts val="1600"/>
              <a:buFont typeface="Nunito"/>
              <a:buChar char="●"/>
            </a:pPr>
            <a:r>
              <a:rPr lang="en"/>
              <a:t>Its results provided a set of implications to be considered. First, the clustering experiments empirically confirmed that eye-tracking scanpaths could be grouped into coherent clusters, which largely resembled the original grouping of samples (i.e. ASD or non-ASD).</a:t>
            </a:r>
            <a:endParaRPr/>
          </a:p>
          <a:p>
            <a:pPr indent="0" lvl="0" marL="457200" rtl="0" algn="just">
              <a:lnSpc>
                <a:spcPct val="100000"/>
              </a:lnSpc>
              <a:spcBef>
                <a:spcPts val="0"/>
              </a:spcBef>
              <a:spcAft>
                <a:spcPts val="0"/>
              </a:spcAft>
              <a:buSzPts val="1600"/>
              <a:buNone/>
            </a:pPr>
            <a:r>
              <a:t/>
            </a:r>
            <a:endParaRPr/>
          </a:p>
          <a:p>
            <a:pPr indent="0" lvl="0" marL="457200" rtl="0" algn="just">
              <a:lnSpc>
                <a:spcPct val="100000"/>
              </a:lnSpc>
              <a:spcBef>
                <a:spcPts val="1000"/>
              </a:spcBef>
              <a:spcAft>
                <a:spcPts val="0"/>
              </a:spcAft>
              <a:buSzPts val="1600"/>
              <a:buNone/>
            </a:pPr>
            <a:r>
              <a:t/>
            </a:r>
            <a:endParaRPr/>
          </a:p>
          <a:p>
            <a:pPr indent="0" lvl="0" marL="457200" rtl="0" algn="just">
              <a:lnSpc>
                <a:spcPct val="100000"/>
              </a:lnSpc>
              <a:spcBef>
                <a:spcPts val="1000"/>
              </a:spcBef>
              <a:spcAft>
                <a:spcPts val="0"/>
              </a:spcAft>
              <a:buSzPts val="1600"/>
              <a:buNone/>
            </a:pPr>
            <a:r>
              <a:t/>
            </a:r>
            <a:endParaRPr/>
          </a:p>
          <a:p>
            <a:pPr indent="0" lvl="0" marL="457200" rtl="0" algn="just">
              <a:lnSpc>
                <a:spcPct val="100000"/>
              </a:lnSpc>
              <a:spcBef>
                <a:spcPts val="1000"/>
              </a:spcBef>
              <a:spcAft>
                <a:spcPts val="1000"/>
              </a:spcAft>
              <a:buSzPts val="16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cxnSp>
        <p:nvCxnSpPr>
          <p:cNvPr id="767" name="Google Shape;767;p6"/>
          <p:cNvCxnSpPr/>
          <p:nvPr/>
        </p:nvCxnSpPr>
        <p:spPr>
          <a:xfrm rot="10800000">
            <a:off x="3724800" y="2832723"/>
            <a:ext cx="1694400" cy="0"/>
          </a:xfrm>
          <a:prstGeom prst="straightConnector1">
            <a:avLst/>
          </a:prstGeom>
          <a:noFill/>
          <a:ln cap="flat" cmpd="sng" w="19050">
            <a:solidFill>
              <a:schemeClr val="accent3"/>
            </a:solidFill>
            <a:prstDash val="dot"/>
            <a:round/>
            <a:headEnd len="sm" w="sm" type="none"/>
            <a:tailEnd len="sm" w="sm" type="none"/>
          </a:ln>
        </p:spPr>
      </p:cxnSp>
      <p:sp>
        <p:nvSpPr>
          <p:cNvPr id="768" name="Google Shape;768;p6"/>
          <p:cNvSpPr txBox="1"/>
          <p:nvPr>
            <p:ph type="title"/>
          </p:nvPr>
        </p:nvSpPr>
        <p:spPr>
          <a:xfrm>
            <a:off x="1435608" y="418374"/>
            <a:ext cx="6276900" cy="57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- 3 </a:t>
            </a:r>
            <a:r>
              <a:rPr baseline="30000" lang="en" u="sng">
                <a:solidFill>
                  <a:schemeClr val="hlink"/>
                </a:solidFill>
                <a:latin typeface="Playfair Display"/>
                <a:ea typeface="Playfair Display"/>
                <a:cs typeface="Playfair Display"/>
                <a:sym typeface="Playfair Display"/>
                <a:hlinkClick r:id="rId3"/>
              </a:rPr>
              <a:t>[3]</a:t>
            </a:r>
            <a:endParaRPr baseline="30000">
              <a:latin typeface="Playfair Display"/>
              <a:ea typeface="Playfair Display"/>
              <a:cs typeface="Playfair Display"/>
              <a:sym typeface="Playfair Display"/>
            </a:endParaRPr>
          </a:p>
        </p:txBody>
      </p:sp>
      <p:sp>
        <p:nvSpPr>
          <p:cNvPr id="769" name="Google Shape;769;p6"/>
          <p:cNvSpPr txBox="1"/>
          <p:nvPr>
            <p:ph idx="1" type="subTitle"/>
          </p:nvPr>
        </p:nvSpPr>
        <p:spPr>
          <a:xfrm>
            <a:off x="1633025" y="1212100"/>
            <a:ext cx="5759100" cy="3843600"/>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Char char="●"/>
            </a:pPr>
            <a:r>
              <a:rPr lang="en"/>
              <a:t>Paper Title : Learning to Predict Autism Spectrum Disorder based on the Visual Patterns of Eye-tracking Scanpaths.</a:t>
            </a:r>
            <a:endParaRPr/>
          </a:p>
          <a:p>
            <a:pPr indent="-317500" lvl="0" marL="457200" rtl="0" algn="just">
              <a:lnSpc>
                <a:spcPct val="100000"/>
              </a:lnSpc>
              <a:spcBef>
                <a:spcPts val="1000"/>
              </a:spcBef>
              <a:spcAft>
                <a:spcPts val="0"/>
              </a:spcAft>
              <a:buSzPts val="1400"/>
              <a:buChar char="●"/>
            </a:pPr>
            <a:r>
              <a:rPr lang="en"/>
              <a:t>Conference :12th International Conference on Health Informatics held on February 2019</a:t>
            </a:r>
            <a:endParaRPr/>
          </a:p>
          <a:p>
            <a:pPr indent="-317500" lvl="0" marL="457200" rtl="0" algn="just">
              <a:lnSpc>
                <a:spcPct val="100000"/>
              </a:lnSpc>
              <a:spcBef>
                <a:spcPts val="1000"/>
              </a:spcBef>
              <a:spcAft>
                <a:spcPts val="0"/>
              </a:spcAft>
              <a:buSzPts val="1400"/>
              <a:buChar char="●"/>
            </a:pPr>
            <a:r>
              <a:rPr lang="en"/>
              <a:t>Conference Location: Prague, Czech Republic</a:t>
            </a:r>
            <a:endParaRPr/>
          </a:p>
          <a:p>
            <a:pPr indent="-317500" lvl="0" marL="457200" rtl="0" algn="just">
              <a:lnSpc>
                <a:spcPct val="100000"/>
              </a:lnSpc>
              <a:spcBef>
                <a:spcPts val="1000"/>
              </a:spcBef>
              <a:spcAft>
                <a:spcPts val="0"/>
              </a:spcAft>
              <a:buSzPts val="1400"/>
              <a:buChar char="●"/>
            </a:pPr>
            <a:r>
              <a:rPr lang="en"/>
              <a:t>This paper presents an approach to help with the ASD diagnosis with a particular focus on children at early stages of development. </a:t>
            </a:r>
            <a:endParaRPr/>
          </a:p>
          <a:p>
            <a:pPr indent="-317500" lvl="0" marL="457200" rtl="0" algn="just">
              <a:lnSpc>
                <a:spcPct val="100000"/>
              </a:lnSpc>
              <a:spcBef>
                <a:spcPts val="1000"/>
              </a:spcBef>
              <a:spcAft>
                <a:spcPts val="0"/>
              </a:spcAft>
              <a:buSzPts val="1400"/>
              <a:buChar char="●"/>
            </a:pPr>
            <a:r>
              <a:rPr lang="en"/>
              <a:t>This paper use the methodology transform eye-tracking scanpaths into a visual representation, and hence the diagnosis can be approached as an image classification task .</a:t>
            </a:r>
            <a:endParaRPr/>
          </a:p>
          <a:p>
            <a:pPr indent="0" lvl="0" marL="457200" rtl="0" algn="just">
              <a:lnSpc>
                <a:spcPct val="100000"/>
              </a:lnSpc>
              <a:spcBef>
                <a:spcPts val="1000"/>
              </a:spcBef>
              <a:spcAft>
                <a:spcPts val="0"/>
              </a:spcAft>
              <a:buSzPts val="1600"/>
              <a:buNone/>
            </a:pPr>
            <a:r>
              <a:t/>
            </a:r>
            <a:endParaRPr/>
          </a:p>
          <a:p>
            <a:pPr indent="0" lvl="0" marL="457200" rtl="0" algn="just">
              <a:lnSpc>
                <a:spcPct val="100000"/>
              </a:lnSpc>
              <a:spcBef>
                <a:spcPts val="1000"/>
              </a:spcBef>
              <a:spcAft>
                <a:spcPts val="0"/>
              </a:spcAft>
              <a:buSzPts val="1600"/>
              <a:buNone/>
            </a:pPr>
            <a:r>
              <a:t/>
            </a:r>
            <a:endParaRPr/>
          </a:p>
          <a:p>
            <a:pPr indent="0" lvl="0" marL="457200" rtl="0" algn="just">
              <a:lnSpc>
                <a:spcPct val="100000"/>
              </a:lnSpc>
              <a:spcBef>
                <a:spcPts val="1000"/>
              </a:spcBef>
              <a:spcAft>
                <a:spcPts val="0"/>
              </a:spcAft>
              <a:buSzPts val="1600"/>
              <a:buNone/>
            </a:pPr>
            <a:r>
              <a:t/>
            </a:r>
            <a:endParaRPr/>
          </a:p>
          <a:p>
            <a:pPr indent="0" lvl="0" marL="457200" rtl="0" algn="just">
              <a:lnSpc>
                <a:spcPct val="100000"/>
              </a:lnSpc>
              <a:spcBef>
                <a:spcPts val="1000"/>
              </a:spcBef>
              <a:spcAft>
                <a:spcPts val="0"/>
              </a:spcAft>
              <a:buSzPts val="1600"/>
              <a:buNone/>
            </a:pPr>
            <a:r>
              <a:t/>
            </a:r>
            <a:endParaRPr/>
          </a:p>
          <a:p>
            <a:pPr indent="0" lvl="0" marL="457200" rtl="0" algn="just">
              <a:lnSpc>
                <a:spcPct val="100000"/>
              </a:lnSpc>
              <a:spcBef>
                <a:spcPts val="1000"/>
              </a:spcBef>
              <a:spcAft>
                <a:spcPts val="1000"/>
              </a:spcAft>
              <a:buSzPts val="16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cxnSp>
        <p:nvCxnSpPr>
          <p:cNvPr id="774" name="Google Shape;774;p7"/>
          <p:cNvCxnSpPr/>
          <p:nvPr/>
        </p:nvCxnSpPr>
        <p:spPr>
          <a:xfrm rot="10800000">
            <a:off x="3724800" y="2832723"/>
            <a:ext cx="1694400" cy="0"/>
          </a:xfrm>
          <a:prstGeom prst="straightConnector1">
            <a:avLst/>
          </a:prstGeom>
          <a:noFill/>
          <a:ln cap="flat" cmpd="sng" w="19050">
            <a:solidFill>
              <a:schemeClr val="accent3"/>
            </a:solidFill>
            <a:prstDash val="dot"/>
            <a:round/>
            <a:headEnd len="sm" w="sm" type="none"/>
            <a:tailEnd len="sm" w="sm" type="none"/>
          </a:ln>
        </p:spPr>
      </p:cxnSp>
      <p:sp>
        <p:nvSpPr>
          <p:cNvPr id="775" name="Google Shape;775;p7"/>
          <p:cNvSpPr txBox="1"/>
          <p:nvPr>
            <p:ph type="title"/>
          </p:nvPr>
        </p:nvSpPr>
        <p:spPr>
          <a:xfrm>
            <a:off x="1435608" y="418374"/>
            <a:ext cx="6276900" cy="57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- 4 </a:t>
            </a:r>
            <a:r>
              <a:rPr baseline="30000" lang="en" u="sng">
                <a:solidFill>
                  <a:schemeClr val="hlink"/>
                </a:solidFill>
                <a:latin typeface="Playfair Display"/>
                <a:ea typeface="Playfair Display"/>
                <a:cs typeface="Playfair Display"/>
                <a:sym typeface="Playfair Display"/>
                <a:hlinkClick r:id="rId3"/>
              </a:rPr>
              <a:t>[4]</a:t>
            </a:r>
            <a:endParaRPr baseline="30000">
              <a:latin typeface="Playfair Display"/>
              <a:ea typeface="Playfair Display"/>
              <a:cs typeface="Playfair Display"/>
              <a:sym typeface="Playfair Display"/>
            </a:endParaRPr>
          </a:p>
        </p:txBody>
      </p:sp>
      <p:sp>
        <p:nvSpPr>
          <p:cNvPr id="776" name="Google Shape;776;p7"/>
          <p:cNvSpPr txBox="1"/>
          <p:nvPr>
            <p:ph idx="1" type="subTitle"/>
          </p:nvPr>
        </p:nvSpPr>
        <p:spPr>
          <a:xfrm>
            <a:off x="1633025" y="1212100"/>
            <a:ext cx="5759100" cy="3597600"/>
          </a:xfrm>
          <a:prstGeom prst="rect">
            <a:avLst/>
          </a:prstGeom>
          <a:noFill/>
          <a:ln>
            <a:noFill/>
          </a:ln>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chemeClr val="dk2"/>
              </a:buClr>
              <a:buSzPts val="1600"/>
              <a:buFont typeface="Nunito"/>
              <a:buChar char="●"/>
            </a:pPr>
            <a:r>
              <a:rPr lang="en"/>
              <a:t>The reference has been taken from paper titled Early detection for autism spectrum disorder in young children.</a:t>
            </a:r>
            <a:endParaRPr/>
          </a:p>
          <a:p>
            <a:pPr indent="-330200" lvl="0" marL="457200" rtl="0" algn="just">
              <a:lnSpc>
                <a:spcPct val="100000"/>
              </a:lnSpc>
              <a:spcBef>
                <a:spcPts val="1000"/>
              </a:spcBef>
              <a:spcAft>
                <a:spcPts val="0"/>
              </a:spcAft>
              <a:buClr>
                <a:schemeClr val="dk2"/>
              </a:buClr>
              <a:buSzPts val="1600"/>
              <a:buFont typeface="Nunito"/>
              <a:buChar char="●"/>
            </a:pPr>
            <a:r>
              <a:rPr lang="en"/>
              <a:t>Article : Paediatrics &amp; Child Health, Volume 24, Canada, Issue 7, November 2019, Pages 424–432</a:t>
            </a:r>
            <a:endParaRPr/>
          </a:p>
          <a:p>
            <a:pPr indent="-330200" lvl="0" marL="457200" rtl="0" algn="just">
              <a:lnSpc>
                <a:spcPct val="100000"/>
              </a:lnSpc>
              <a:spcBef>
                <a:spcPts val="1000"/>
              </a:spcBef>
              <a:spcAft>
                <a:spcPts val="0"/>
              </a:spcAft>
              <a:buClr>
                <a:schemeClr val="dk2"/>
              </a:buClr>
              <a:buSzPts val="1600"/>
              <a:buFont typeface="Nunito"/>
              <a:buChar char="●"/>
            </a:pPr>
            <a:r>
              <a:rPr lang="en"/>
              <a:t>Date of Conference :24 Oct 2019</a:t>
            </a:r>
            <a:endParaRPr/>
          </a:p>
          <a:p>
            <a:pPr indent="-330200" lvl="0" marL="457200" rtl="0" algn="just">
              <a:lnSpc>
                <a:spcPct val="100000"/>
              </a:lnSpc>
              <a:spcBef>
                <a:spcPts val="1000"/>
              </a:spcBef>
              <a:spcAft>
                <a:spcPts val="0"/>
              </a:spcAft>
              <a:buClr>
                <a:schemeClr val="dk2"/>
              </a:buClr>
              <a:buSzPts val="1600"/>
              <a:buFont typeface="Nunito"/>
              <a:buChar char="●"/>
            </a:pPr>
            <a:r>
              <a:rPr lang="en"/>
              <a:t>This paper statement provides clear, comprehensive, evidence-informed re-commendation and tools to help community paediatricians and other primary care providers . </a:t>
            </a:r>
            <a:endParaRPr/>
          </a:p>
          <a:p>
            <a:pPr indent="-330200" lvl="0" marL="457200" rtl="0" algn="just">
              <a:lnSpc>
                <a:spcPct val="100000"/>
              </a:lnSpc>
              <a:spcBef>
                <a:spcPts val="0"/>
              </a:spcBef>
              <a:spcAft>
                <a:spcPts val="0"/>
              </a:spcAft>
              <a:buClr>
                <a:schemeClr val="dk2"/>
              </a:buClr>
              <a:buSzPts val="1600"/>
              <a:buFont typeface="Nunito"/>
              <a:buChar char="●"/>
            </a:pPr>
            <a:r>
              <a:rPr lang="en"/>
              <a:t>This paper describes the result on canadian children.It provides the general information of ASD.</a:t>
            </a:r>
            <a:endParaRPr/>
          </a:p>
          <a:p>
            <a:pPr indent="0" lvl="0" marL="0" rtl="0" algn="just">
              <a:lnSpc>
                <a:spcPct val="100000"/>
              </a:lnSpc>
              <a:spcBef>
                <a:spcPts val="0"/>
              </a:spcBef>
              <a:spcAft>
                <a:spcPts val="0"/>
              </a:spcAft>
              <a:buSzPts val="1600"/>
              <a:buNone/>
            </a:pPr>
            <a:r>
              <a:t/>
            </a:r>
            <a:endParaRPr>
              <a:solidFill>
                <a:srgbClr val="000000"/>
              </a:solidFill>
            </a:endParaRPr>
          </a:p>
          <a:p>
            <a:pPr indent="0" lvl="0" marL="0" rtl="0" algn="just">
              <a:lnSpc>
                <a:spcPct val="100000"/>
              </a:lnSpc>
              <a:spcBef>
                <a:spcPts val="0"/>
              </a:spcBef>
              <a:spcAft>
                <a:spcPts val="0"/>
              </a:spcAft>
              <a:buSzPts val="1600"/>
              <a:buNone/>
            </a:pPr>
            <a:r>
              <a:t/>
            </a:r>
            <a:endParaRPr>
              <a:solidFill>
                <a:srgbClr val="000000"/>
              </a:solidFill>
            </a:endParaRPr>
          </a:p>
          <a:p>
            <a:pPr indent="0" lvl="0" marL="0" rtl="0" algn="just">
              <a:lnSpc>
                <a:spcPct val="100000"/>
              </a:lnSpc>
              <a:spcBef>
                <a:spcPts val="0"/>
              </a:spcBef>
              <a:spcAft>
                <a:spcPts val="0"/>
              </a:spcAft>
              <a:buSzPts val="1600"/>
              <a:buNone/>
            </a:pPr>
            <a:r>
              <a:t/>
            </a:r>
            <a:endParaRPr>
              <a:solidFill>
                <a:srgbClr val="000000"/>
              </a:solidFill>
            </a:endParaRPr>
          </a:p>
          <a:p>
            <a:pPr indent="0" lvl="0" marL="0" rtl="0" algn="just">
              <a:lnSpc>
                <a:spcPct val="100000"/>
              </a:lnSpc>
              <a:spcBef>
                <a:spcPts val="0"/>
              </a:spcBef>
              <a:spcAft>
                <a:spcPts val="0"/>
              </a:spcAft>
              <a:buSzPts val="1600"/>
              <a:buNone/>
            </a:pPr>
            <a:r>
              <a:rPr lang="en">
                <a:solidFill>
                  <a:srgbClr val="000000"/>
                </a:solidFill>
              </a:rPr>
              <a:t>This paper gave an overview of data with the help of canadian children and described the information of research in a beautiful manner.</a:t>
            </a:r>
            <a:endParaRPr>
              <a:solidFill>
                <a:srgbClr val="000000"/>
              </a:solidFill>
            </a:endParaRPr>
          </a:p>
          <a:p>
            <a:pPr indent="0" lvl="0" marL="457200" rtl="0" algn="just">
              <a:lnSpc>
                <a:spcPct val="100000"/>
              </a:lnSpc>
              <a:spcBef>
                <a:spcPts val="0"/>
              </a:spcBef>
              <a:spcAft>
                <a:spcPts val="0"/>
              </a:spcAft>
              <a:buSzPts val="1600"/>
              <a:buNone/>
            </a:pPr>
            <a:r>
              <a:t/>
            </a:r>
            <a:endParaRPr/>
          </a:p>
          <a:p>
            <a:pPr indent="0" lvl="0" marL="457200" rtl="0" algn="just">
              <a:lnSpc>
                <a:spcPct val="100000"/>
              </a:lnSpc>
              <a:spcBef>
                <a:spcPts val="1000"/>
              </a:spcBef>
              <a:spcAft>
                <a:spcPts val="0"/>
              </a:spcAft>
              <a:buSzPts val="1600"/>
              <a:buNone/>
            </a:pPr>
            <a:r>
              <a:t/>
            </a:r>
            <a:endParaRPr/>
          </a:p>
          <a:p>
            <a:pPr indent="0" lvl="0" marL="457200" rtl="0" algn="just">
              <a:lnSpc>
                <a:spcPct val="100000"/>
              </a:lnSpc>
              <a:spcBef>
                <a:spcPts val="1000"/>
              </a:spcBef>
              <a:spcAft>
                <a:spcPts val="1000"/>
              </a:spcAft>
              <a:buSzPts val="16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cxnSp>
        <p:nvCxnSpPr>
          <p:cNvPr id="781" name="Google Shape;781;p8"/>
          <p:cNvCxnSpPr/>
          <p:nvPr/>
        </p:nvCxnSpPr>
        <p:spPr>
          <a:xfrm rot="10800000">
            <a:off x="3724800" y="2832723"/>
            <a:ext cx="1694400" cy="0"/>
          </a:xfrm>
          <a:prstGeom prst="straightConnector1">
            <a:avLst/>
          </a:prstGeom>
          <a:noFill/>
          <a:ln cap="flat" cmpd="sng" w="19050">
            <a:solidFill>
              <a:schemeClr val="accent3"/>
            </a:solidFill>
            <a:prstDash val="dot"/>
            <a:round/>
            <a:headEnd len="sm" w="sm" type="none"/>
            <a:tailEnd len="sm" w="sm" type="none"/>
          </a:ln>
        </p:spPr>
      </p:cxnSp>
      <p:sp>
        <p:nvSpPr>
          <p:cNvPr id="782" name="Google Shape;782;p8"/>
          <p:cNvSpPr txBox="1"/>
          <p:nvPr>
            <p:ph type="title"/>
          </p:nvPr>
        </p:nvSpPr>
        <p:spPr>
          <a:xfrm>
            <a:off x="1435608" y="418374"/>
            <a:ext cx="6276900" cy="57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- 5 </a:t>
            </a:r>
            <a:r>
              <a:rPr baseline="30000" lang="en" u="sng">
                <a:solidFill>
                  <a:schemeClr val="hlink"/>
                </a:solidFill>
                <a:latin typeface="Playfair Display"/>
                <a:ea typeface="Playfair Display"/>
                <a:cs typeface="Playfair Display"/>
                <a:sym typeface="Playfair Display"/>
                <a:hlinkClick r:id="rId3"/>
              </a:rPr>
              <a:t>[5]</a:t>
            </a:r>
            <a:endParaRPr baseline="30000">
              <a:latin typeface="Playfair Display"/>
              <a:ea typeface="Playfair Display"/>
              <a:cs typeface="Playfair Display"/>
              <a:sym typeface="Playfair Display"/>
            </a:endParaRPr>
          </a:p>
        </p:txBody>
      </p:sp>
      <p:sp>
        <p:nvSpPr>
          <p:cNvPr id="783" name="Google Shape;783;p8"/>
          <p:cNvSpPr txBox="1"/>
          <p:nvPr>
            <p:ph idx="1" type="subTitle"/>
          </p:nvPr>
        </p:nvSpPr>
        <p:spPr>
          <a:xfrm>
            <a:off x="1633025" y="1212100"/>
            <a:ext cx="5759100" cy="3597600"/>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Char char="●"/>
            </a:pPr>
            <a:r>
              <a:rPr lang="en"/>
              <a:t>Paper Title : Evaluating the EEG and Eye Movements for Autism Spectrum Disorder .</a:t>
            </a:r>
            <a:endParaRPr/>
          </a:p>
          <a:p>
            <a:pPr indent="-317500" lvl="0" marL="457200" rtl="0" algn="just">
              <a:lnSpc>
                <a:spcPct val="100000"/>
              </a:lnSpc>
              <a:spcBef>
                <a:spcPts val="1000"/>
              </a:spcBef>
              <a:spcAft>
                <a:spcPts val="0"/>
              </a:spcAft>
              <a:buSzPts val="1400"/>
              <a:buChar char="●"/>
            </a:pPr>
            <a:r>
              <a:rPr lang="en"/>
              <a:t>2018 IEEE International Conference on Big Data (Big Data)</a:t>
            </a:r>
            <a:endParaRPr/>
          </a:p>
          <a:p>
            <a:pPr indent="-317500" lvl="0" marL="457200" rtl="0" algn="just">
              <a:lnSpc>
                <a:spcPct val="100000"/>
              </a:lnSpc>
              <a:spcBef>
                <a:spcPts val="1000"/>
              </a:spcBef>
              <a:spcAft>
                <a:spcPts val="0"/>
              </a:spcAft>
              <a:buSzPts val="1400"/>
              <a:buChar char="●"/>
            </a:pPr>
            <a:r>
              <a:rPr lang="en"/>
              <a:t>Date of Conference:10-13 Dec. 2018</a:t>
            </a:r>
            <a:endParaRPr/>
          </a:p>
          <a:p>
            <a:pPr indent="-317500" lvl="0" marL="457200" rtl="0" algn="just">
              <a:lnSpc>
                <a:spcPct val="100000"/>
              </a:lnSpc>
              <a:spcBef>
                <a:spcPts val="1000"/>
              </a:spcBef>
              <a:spcAft>
                <a:spcPts val="0"/>
              </a:spcAft>
              <a:buSzPts val="1400"/>
              <a:buChar char="●"/>
            </a:pPr>
            <a:r>
              <a:rPr lang="en"/>
              <a:t>Conference location:Seattle, WA, USA</a:t>
            </a:r>
            <a:endParaRPr/>
          </a:p>
          <a:p>
            <a:pPr indent="-317500" lvl="0" marL="457200" rtl="0" algn="just">
              <a:lnSpc>
                <a:spcPct val="100000"/>
              </a:lnSpc>
              <a:spcBef>
                <a:spcPts val="1000"/>
              </a:spcBef>
              <a:spcAft>
                <a:spcPts val="0"/>
              </a:spcAft>
              <a:buSzPts val="1400"/>
              <a:buChar char="●"/>
            </a:pPr>
            <a:r>
              <a:rPr lang="en"/>
              <a:t>This paper presents an analysis and comparison between EEG, Eye and combined data.</a:t>
            </a:r>
            <a:endParaRPr/>
          </a:p>
          <a:p>
            <a:pPr indent="-317500" lvl="0" marL="457200" rtl="0" algn="just">
              <a:lnSpc>
                <a:spcPct val="100000"/>
              </a:lnSpc>
              <a:spcBef>
                <a:spcPts val="1000"/>
              </a:spcBef>
              <a:spcAft>
                <a:spcPts val="0"/>
              </a:spcAft>
              <a:buSzPts val="1400"/>
              <a:buChar char="●"/>
            </a:pPr>
            <a:r>
              <a:rPr lang="en"/>
              <a:t>They have compared four models,two models were created for each model with only EEG and combined data by using PCA and without using PCA, Like SVM with PCA and without PCA .</a:t>
            </a:r>
            <a:endParaRPr/>
          </a:p>
          <a:p>
            <a:pPr indent="0" lvl="0" marL="457200" rtl="0" algn="just">
              <a:lnSpc>
                <a:spcPct val="100000"/>
              </a:lnSpc>
              <a:spcBef>
                <a:spcPts val="1000"/>
              </a:spcBef>
              <a:spcAft>
                <a:spcPts val="0"/>
              </a:spcAft>
              <a:buSzPts val="1600"/>
              <a:buNone/>
            </a:pPr>
            <a:r>
              <a:t/>
            </a:r>
            <a:endParaRPr/>
          </a:p>
          <a:p>
            <a:pPr indent="0" lvl="0" marL="457200" rtl="0" algn="just">
              <a:lnSpc>
                <a:spcPct val="100000"/>
              </a:lnSpc>
              <a:spcBef>
                <a:spcPts val="1000"/>
              </a:spcBef>
              <a:spcAft>
                <a:spcPts val="0"/>
              </a:spcAft>
              <a:buSzPts val="1600"/>
              <a:buNone/>
            </a:pPr>
            <a:r>
              <a:t/>
            </a:r>
            <a:endParaRPr/>
          </a:p>
          <a:p>
            <a:pPr indent="0" lvl="0" marL="457200" rtl="0" algn="just">
              <a:lnSpc>
                <a:spcPct val="100000"/>
              </a:lnSpc>
              <a:spcBef>
                <a:spcPts val="1000"/>
              </a:spcBef>
              <a:spcAft>
                <a:spcPts val="1000"/>
              </a:spcAft>
              <a:buSzPts val="16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cxnSp>
        <p:nvCxnSpPr>
          <p:cNvPr id="788" name="Google Shape;788;p9"/>
          <p:cNvCxnSpPr/>
          <p:nvPr/>
        </p:nvCxnSpPr>
        <p:spPr>
          <a:xfrm rot="10800000">
            <a:off x="3724800" y="2832723"/>
            <a:ext cx="1694400" cy="0"/>
          </a:xfrm>
          <a:prstGeom prst="straightConnector1">
            <a:avLst/>
          </a:prstGeom>
          <a:noFill/>
          <a:ln cap="flat" cmpd="sng" w="19050">
            <a:solidFill>
              <a:schemeClr val="accent3"/>
            </a:solidFill>
            <a:prstDash val="dot"/>
            <a:round/>
            <a:headEnd len="sm" w="sm" type="none"/>
            <a:tailEnd len="sm" w="sm" type="none"/>
          </a:ln>
        </p:spPr>
      </p:cxnSp>
      <p:sp>
        <p:nvSpPr>
          <p:cNvPr id="789" name="Google Shape;789;p9"/>
          <p:cNvSpPr txBox="1"/>
          <p:nvPr>
            <p:ph type="title"/>
          </p:nvPr>
        </p:nvSpPr>
        <p:spPr>
          <a:xfrm>
            <a:off x="1435608" y="418374"/>
            <a:ext cx="6276900" cy="57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- 6 </a:t>
            </a:r>
            <a:r>
              <a:rPr baseline="30000" lang="en" u="sng">
                <a:solidFill>
                  <a:schemeClr val="hlink"/>
                </a:solidFill>
                <a:latin typeface="Playfair Display"/>
                <a:ea typeface="Playfair Display"/>
                <a:cs typeface="Playfair Display"/>
                <a:sym typeface="Playfair Display"/>
                <a:hlinkClick r:id="rId3"/>
              </a:rPr>
              <a:t>[6]</a:t>
            </a:r>
            <a:endParaRPr baseline="30000">
              <a:latin typeface="Playfair Display"/>
              <a:ea typeface="Playfair Display"/>
              <a:cs typeface="Playfair Display"/>
              <a:sym typeface="Playfair Display"/>
            </a:endParaRPr>
          </a:p>
        </p:txBody>
      </p:sp>
      <p:sp>
        <p:nvSpPr>
          <p:cNvPr id="790" name="Google Shape;790;p9"/>
          <p:cNvSpPr txBox="1"/>
          <p:nvPr>
            <p:ph idx="1" type="subTitle"/>
          </p:nvPr>
        </p:nvSpPr>
        <p:spPr>
          <a:xfrm>
            <a:off x="1633025" y="1212100"/>
            <a:ext cx="5759100" cy="3597600"/>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Char char="●"/>
            </a:pPr>
            <a:r>
              <a:rPr lang="en">
                <a:solidFill>
                  <a:schemeClr val="dk1"/>
                </a:solidFill>
              </a:rPr>
              <a:t>Paper Title : Automatic Detection of Autism Spectrum Disorder by Tracking the Disorder Co-morbidities</a:t>
            </a:r>
            <a:endParaRPr>
              <a:solidFill>
                <a:schemeClr val="dk1"/>
              </a:solidFill>
            </a:endParaRPr>
          </a:p>
          <a:p>
            <a:pPr indent="-317500" lvl="0" marL="457200" rtl="0" algn="just">
              <a:lnSpc>
                <a:spcPct val="100000"/>
              </a:lnSpc>
              <a:spcBef>
                <a:spcPts val="1000"/>
              </a:spcBef>
              <a:spcAft>
                <a:spcPts val="0"/>
              </a:spcAft>
              <a:buSzPts val="1400"/>
              <a:buChar char="●"/>
            </a:pPr>
            <a:r>
              <a:rPr lang="en">
                <a:solidFill>
                  <a:schemeClr val="dk1"/>
                </a:solidFill>
              </a:rPr>
              <a:t>2019 9th Annual Information Technology, Electromechanical Engineering and Microelectronics Conference (IEMECON)</a:t>
            </a:r>
            <a:endParaRPr>
              <a:solidFill>
                <a:schemeClr val="dk1"/>
              </a:solidFill>
            </a:endParaRPr>
          </a:p>
          <a:p>
            <a:pPr indent="-317500" lvl="0" marL="457200" rtl="0" algn="just">
              <a:lnSpc>
                <a:spcPct val="100000"/>
              </a:lnSpc>
              <a:spcBef>
                <a:spcPts val="1000"/>
              </a:spcBef>
              <a:spcAft>
                <a:spcPts val="0"/>
              </a:spcAft>
              <a:buClr>
                <a:schemeClr val="dk1"/>
              </a:buClr>
              <a:buSzPts val="1400"/>
              <a:buChar char="●"/>
            </a:pPr>
            <a:r>
              <a:rPr lang="en">
                <a:solidFill>
                  <a:schemeClr val="dk1"/>
                </a:solidFill>
              </a:rPr>
              <a:t>Date of Conference: 13-15 March 2019</a:t>
            </a:r>
            <a:endParaRPr>
              <a:solidFill>
                <a:schemeClr val="dk1"/>
              </a:solidFill>
            </a:endParaRPr>
          </a:p>
          <a:p>
            <a:pPr indent="-317500" lvl="0" marL="457200" rtl="0" algn="just">
              <a:lnSpc>
                <a:spcPct val="100000"/>
              </a:lnSpc>
              <a:spcBef>
                <a:spcPts val="1000"/>
              </a:spcBef>
              <a:spcAft>
                <a:spcPts val="0"/>
              </a:spcAft>
              <a:buSzPts val="1400"/>
              <a:buChar char="●"/>
            </a:pPr>
            <a:r>
              <a:rPr lang="en">
                <a:solidFill>
                  <a:schemeClr val="dk1"/>
                </a:solidFill>
              </a:rPr>
              <a:t>Conference Location: Jaipur, India</a:t>
            </a:r>
            <a:endParaRPr>
              <a:solidFill>
                <a:schemeClr val="dk1"/>
              </a:solidFill>
            </a:endParaRPr>
          </a:p>
          <a:p>
            <a:pPr indent="-317500" lvl="0" marL="457200" rtl="0" algn="just">
              <a:lnSpc>
                <a:spcPct val="100000"/>
              </a:lnSpc>
              <a:spcBef>
                <a:spcPts val="1000"/>
              </a:spcBef>
              <a:spcAft>
                <a:spcPts val="0"/>
              </a:spcAft>
              <a:buClr>
                <a:schemeClr val="dk1"/>
              </a:buClr>
              <a:buSzPts val="1400"/>
              <a:buChar char="●"/>
            </a:pPr>
            <a:r>
              <a:rPr lang="en">
                <a:solidFill>
                  <a:schemeClr val="dk1"/>
                </a:solidFill>
              </a:rPr>
              <a:t>This main aim of this to paper provide insights into the mechanism underlying risk-perception in ASD.</a:t>
            </a:r>
            <a:endParaRPr>
              <a:solidFill>
                <a:schemeClr val="dk1"/>
              </a:solidFill>
            </a:endParaRPr>
          </a:p>
          <a:p>
            <a:pPr indent="-317500" lvl="0" marL="457200" rtl="0" algn="just">
              <a:lnSpc>
                <a:spcPct val="100000"/>
              </a:lnSpc>
              <a:spcBef>
                <a:spcPts val="1000"/>
              </a:spcBef>
              <a:spcAft>
                <a:spcPts val="0"/>
              </a:spcAft>
              <a:buClr>
                <a:schemeClr val="dk1"/>
              </a:buClr>
              <a:buSzPts val="1400"/>
              <a:buChar char="●"/>
            </a:pPr>
            <a:r>
              <a:rPr lang="en">
                <a:solidFill>
                  <a:schemeClr val="dk1"/>
                </a:solidFill>
              </a:rPr>
              <a:t>The SSD was calculating by computing the difference between the median risky and medium neutral response.</a:t>
            </a:r>
            <a:endParaRPr>
              <a:solidFill>
                <a:schemeClr val="dk1"/>
              </a:solidFill>
            </a:endParaRPr>
          </a:p>
          <a:p>
            <a:pPr indent="0" lvl="0" marL="457200" rtl="0" algn="just">
              <a:lnSpc>
                <a:spcPct val="100000"/>
              </a:lnSpc>
              <a:spcBef>
                <a:spcPts val="1000"/>
              </a:spcBef>
              <a:spcAft>
                <a:spcPts val="0"/>
              </a:spcAft>
              <a:buSzPts val="1600"/>
              <a:buNone/>
            </a:pPr>
            <a:r>
              <a:t/>
            </a:r>
            <a:endParaRPr/>
          </a:p>
          <a:p>
            <a:pPr indent="0" lvl="0" marL="457200" rtl="0" algn="just">
              <a:lnSpc>
                <a:spcPct val="100000"/>
              </a:lnSpc>
              <a:spcBef>
                <a:spcPts val="1000"/>
              </a:spcBef>
              <a:spcAft>
                <a:spcPts val="1000"/>
              </a:spcAft>
              <a:buSzPts val="16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bstract Focus by Slidesgo">
  <a:themeElements>
    <a:clrScheme name="Simple Light">
      <a:dk1>
        <a:srgbClr val="595959"/>
      </a:dk1>
      <a:lt1>
        <a:srgbClr val="FFFFFF"/>
      </a:lt1>
      <a:dk2>
        <a:srgbClr val="595959"/>
      </a:dk2>
      <a:lt2>
        <a:srgbClr val="FFF6F2"/>
      </a:lt2>
      <a:accent1>
        <a:srgbClr val="E0C7DD"/>
      </a:accent1>
      <a:accent2>
        <a:srgbClr val="F0DCED"/>
      </a:accent2>
      <a:accent3>
        <a:srgbClr val="85A09E"/>
      </a:accent3>
      <a:accent4>
        <a:srgbClr val="B1E0DC"/>
      </a:accent4>
      <a:accent5>
        <a:srgbClr val="BCE4E1"/>
      </a:accent5>
      <a:accent6>
        <a:srgbClr val="CFEDEB"/>
      </a:accent6>
      <a:hlink>
        <a:srgbClr val="DF665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